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86" r:id="rId2"/>
    <p:sldMasterId id="2147483690" r:id="rId3"/>
    <p:sldMasterId id="2147483700" r:id="rId4"/>
    <p:sldMasterId id="2147483712" r:id="rId5"/>
    <p:sldMasterId id="2147483722" r:id="rId6"/>
  </p:sldMasterIdLst>
  <p:notesMasterIdLst>
    <p:notesMasterId r:id="rId32"/>
  </p:notesMasterIdLst>
  <p:sldIdLst>
    <p:sldId id="2141" r:id="rId7"/>
    <p:sldId id="2142" r:id="rId8"/>
    <p:sldId id="2235" r:id="rId9"/>
    <p:sldId id="265" r:id="rId10"/>
    <p:sldId id="2239" r:id="rId11"/>
    <p:sldId id="2237" r:id="rId12"/>
    <p:sldId id="2238" r:id="rId13"/>
    <p:sldId id="2342" r:id="rId14"/>
    <p:sldId id="2244" r:id="rId15"/>
    <p:sldId id="2245" r:id="rId16"/>
    <p:sldId id="2246" r:id="rId17"/>
    <p:sldId id="2348" r:id="rId18"/>
    <p:sldId id="2353" r:id="rId19"/>
    <p:sldId id="2349" r:id="rId20"/>
    <p:sldId id="2354" r:id="rId21"/>
    <p:sldId id="2228" r:id="rId22"/>
    <p:sldId id="2351" r:id="rId23"/>
    <p:sldId id="258" r:id="rId24"/>
    <p:sldId id="259" r:id="rId25"/>
    <p:sldId id="260" r:id="rId26"/>
    <p:sldId id="261" r:id="rId27"/>
    <p:sldId id="1998" r:id="rId28"/>
    <p:sldId id="2145" r:id="rId29"/>
    <p:sldId id="2076" r:id="rId30"/>
    <p:sldId id="223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CBF698-A88B-40EB-8CC7-87BC62971F47}" v="197" dt="2024-08-14T18:08:06.661"/>
    <p1510:client id="{8FC43C20-D1E8-87DD-47A7-71413E5484D4}" v="270" dt="2024-08-14T14:58:35.010"/>
    <p1510:client id="{D3A1068E-190A-1A66-95FB-C072C1F66BD9}" v="10" dt="2024-08-14T13:51:02.1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Leigh Ann" userId="S::ljones@sts.org::b80eefe0-344b-4506-891e-35fd5cb18f0d" providerId="AD" clId="Web-{D3A1068E-190A-1A66-95FB-C072C1F66BD9}"/>
    <pc:docChg chg="modSld">
      <pc:chgData name="Jones, Leigh Ann" userId="S::ljones@sts.org::b80eefe0-344b-4506-891e-35fd5cb18f0d" providerId="AD" clId="Web-{D3A1068E-190A-1A66-95FB-C072C1F66BD9}" dt="2024-08-14T13:51:02.199" v="9" actId="20577"/>
      <pc:docMkLst>
        <pc:docMk/>
      </pc:docMkLst>
      <pc:sldChg chg="modSp">
        <pc:chgData name="Jones, Leigh Ann" userId="S::ljones@sts.org::b80eefe0-344b-4506-891e-35fd5cb18f0d" providerId="AD" clId="Web-{D3A1068E-190A-1A66-95FB-C072C1F66BD9}" dt="2024-08-14T13:51:02.199" v="9" actId="20577"/>
        <pc:sldMkLst>
          <pc:docMk/>
          <pc:sldMk cId="1757305424" sldId="2235"/>
        </pc:sldMkLst>
        <pc:spChg chg="mod">
          <ac:chgData name="Jones, Leigh Ann" userId="S::ljones@sts.org::b80eefe0-344b-4506-891e-35fd5cb18f0d" providerId="AD" clId="Web-{D3A1068E-190A-1A66-95FB-C072C1F66BD9}" dt="2024-08-14T13:51:02.199" v="9" actId="20577"/>
          <ac:spMkLst>
            <pc:docMk/>
            <pc:sldMk cId="1757305424" sldId="2235"/>
            <ac:spMk id="3" creationId="{62DFC074-BCFF-BF50-033C-D89A949CF45F}"/>
          </ac:spMkLst>
        </pc:spChg>
      </pc:sldChg>
    </pc:docChg>
  </pc:docChgLst>
  <pc:docChgLst>
    <pc:chgData name="Jones, Leigh Ann" userId="b80eefe0-344b-4506-891e-35fd5cb18f0d" providerId="ADAL" clId="{4CCBF698-A88B-40EB-8CC7-87BC62971F47}"/>
    <pc:docChg chg="undo custSel addSld delSld modSld sldOrd">
      <pc:chgData name="Jones, Leigh Ann" userId="b80eefe0-344b-4506-891e-35fd5cb18f0d" providerId="ADAL" clId="{4CCBF698-A88B-40EB-8CC7-87BC62971F47}" dt="2024-08-14T18:20:27.371" v="1141" actId="2696"/>
      <pc:docMkLst>
        <pc:docMk/>
      </pc:docMkLst>
      <pc:sldChg chg="del">
        <pc:chgData name="Jones, Leigh Ann" userId="b80eefe0-344b-4506-891e-35fd5cb18f0d" providerId="ADAL" clId="{4CCBF698-A88B-40EB-8CC7-87BC62971F47}" dt="2024-08-14T16:16:52.972" v="318" actId="2696"/>
        <pc:sldMkLst>
          <pc:docMk/>
          <pc:sldMk cId="1559601580" sldId="257"/>
        </pc:sldMkLst>
      </pc:sldChg>
      <pc:sldChg chg="del">
        <pc:chgData name="Jones, Leigh Ann" userId="b80eefe0-344b-4506-891e-35fd5cb18f0d" providerId="ADAL" clId="{4CCBF698-A88B-40EB-8CC7-87BC62971F47}" dt="2024-08-14T16:16:52.972" v="318" actId="2696"/>
        <pc:sldMkLst>
          <pc:docMk/>
          <pc:sldMk cId="2499737233" sldId="258"/>
        </pc:sldMkLst>
      </pc:sldChg>
      <pc:sldChg chg="del">
        <pc:chgData name="Jones, Leigh Ann" userId="b80eefe0-344b-4506-891e-35fd5cb18f0d" providerId="ADAL" clId="{4CCBF698-A88B-40EB-8CC7-87BC62971F47}" dt="2024-08-14T16:16:52.972" v="318" actId="2696"/>
        <pc:sldMkLst>
          <pc:docMk/>
          <pc:sldMk cId="2991395342" sldId="259"/>
        </pc:sldMkLst>
      </pc:sldChg>
      <pc:sldChg chg="del">
        <pc:chgData name="Jones, Leigh Ann" userId="b80eefe0-344b-4506-891e-35fd5cb18f0d" providerId="ADAL" clId="{4CCBF698-A88B-40EB-8CC7-87BC62971F47}" dt="2024-08-14T16:16:52.972" v="318" actId="2696"/>
        <pc:sldMkLst>
          <pc:docMk/>
          <pc:sldMk cId="2279766571" sldId="260"/>
        </pc:sldMkLst>
      </pc:sldChg>
      <pc:sldChg chg="del">
        <pc:chgData name="Jones, Leigh Ann" userId="b80eefe0-344b-4506-891e-35fd5cb18f0d" providerId="ADAL" clId="{4CCBF698-A88B-40EB-8CC7-87BC62971F47}" dt="2024-08-14T16:16:52.972" v="318" actId="2696"/>
        <pc:sldMkLst>
          <pc:docMk/>
          <pc:sldMk cId="239100303" sldId="261"/>
        </pc:sldMkLst>
      </pc:sldChg>
      <pc:sldChg chg="del">
        <pc:chgData name="Jones, Leigh Ann" userId="b80eefe0-344b-4506-891e-35fd5cb18f0d" providerId="ADAL" clId="{4CCBF698-A88B-40EB-8CC7-87BC62971F47}" dt="2024-08-14T16:16:52.972" v="318" actId="2696"/>
        <pc:sldMkLst>
          <pc:docMk/>
          <pc:sldMk cId="3743288684" sldId="262"/>
        </pc:sldMkLst>
      </pc:sldChg>
      <pc:sldChg chg="del">
        <pc:chgData name="Jones, Leigh Ann" userId="b80eefe0-344b-4506-891e-35fd5cb18f0d" providerId="ADAL" clId="{4CCBF698-A88B-40EB-8CC7-87BC62971F47}" dt="2024-08-14T16:16:52.972" v="318" actId="2696"/>
        <pc:sldMkLst>
          <pc:docMk/>
          <pc:sldMk cId="653419468" sldId="263"/>
        </pc:sldMkLst>
      </pc:sldChg>
      <pc:sldChg chg="del">
        <pc:chgData name="Jones, Leigh Ann" userId="b80eefe0-344b-4506-891e-35fd5cb18f0d" providerId="ADAL" clId="{4CCBF698-A88B-40EB-8CC7-87BC62971F47}" dt="2024-08-14T16:16:52.972" v="318" actId="2696"/>
        <pc:sldMkLst>
          <pc:docMk/>
          <pc:sldMk cId="3122330169" sldId="264"/>
        </pc:sldMkLst>
      </pc:sldChg>
      <pc:sldChg chg="ord">
        <pc:chgData name="Jones, Leigh Ann" userId="b80eefe0-344b-4506-891e-35fd5cb18f0d" providerId="ADAL" clId="{4CCBF698-A88B-40EB-8CC7-87BC62971F47}" dt="2024-08-14T17:03:51.661" v="567"/>
        <pc:sldMkLst>
          <pc:docMk/>
          <pc:sldMk cId="2482593627" sldId="1998"/>
        </pc:sldMkLst>
      </pc:sldChg>
      <pc:sldChg chg="modSp mod">
        <pc:chgData name="Jones, Leigh Ann" userId="b80eefe0-344b-4506-891e-35fd5cb18f0d" providerId="ADAL" clId="{4CCBF698-A88B-40EB-8CC7-87BC62971F47}" dt="2024-08-13T15:59:50.071" v="21" actId="20577"/>
        <pc:sldMkLst>
          <pc:docMk/>
          <pc:sldMk cId="3837915809" sldId="2141"/>
        </pc:sldMkLst>
        <pc:spChg chg="mod">
          <ac:chgData name="Jones, Leigh Ann" userId="b80eefe0-344b-4506-891e-35fd5cb18f0d" providerId="ADAL" clId="{4CCBF698-A88B-40EB-8CC7-87BC62971F47}" dt="2024-08-13T15:59:50.071" v="21" actId="20577"/>
          <ac:spMkLst>
            <pc:docMk/>
            <pc:sldMk cId="3837915809" sldId="2141"/>
            <ac:spMk id="3" creationId="{00000000-0000-0000-0000-000000000000}"/>
          </ac:spMkLst>
        </pc:spChg>
      </pc:sldChg>
      <pc:sldChg chg="modSp mod">
        <pc:chgData name="Jones, Leigh Ann" userId="b80eefe0-344b-4506-891e-35fd5cb18f0d" providerId="ADAL" clId="{4CCBF698-A88B-40EB-8CC7-87BC62971F47}" dt="2024-08-14T18:05:45.294" v="1102" actId="255"/>
        <pc:sldMkLst>
          <pc:docMk/>
          <pc:sldMk cId="3779279208" sldId="2145"/>
        </pc:sldMkLst>
        <pc:graphicFrameChg chg="mod modGraphic">
          <ac:chgData name="Jones, Leigh Ann" userId="b80eefe0-344b-4506-891e-35fd5cb18f0d" providerId="ADAL" clId="{4CCBF698-A88B-40EB-8CC7-87BC62971F47}" dt="2024-08-14T18:05:45.294" v="1102" actId="255"/>
          <ac:graphicFrameMkLst>
            <pc:docMk/>
            <pc:sldMk cId="3779279208" sldId="2145"/>
            <ac:graphicFrameMk id="6" creationId="{B4AFDA18-E4F8-4AEB-9A4B-66FE243E2A64}"/>
          </ac:graphicFrameMkLst>
        </pc:graphicFrameChg>
      </pc:sldChg>
      <pc:sldChg chg="modSp mod">
        <pc:chgData name="Jones, Leigh Ann" userId="b80eefe0-344b-4506-891e-35fd5cb18f0d" providerId="ADAL" clId="{4CCBF698-A88B-40EB-8CC7-87BC62971F47}" dt="2024-08-14T18:01:40.846" v="935" actId="20577"/>
        <pc:sldMkLst>
          <pc:docMk/>
          <pc:sldMk cId="1757305424" sldId="2235"/>
        </pc:sldMkLst>
        <pc:spChg chg="mod">
          <ac:chgData name="Jones, Leigh Ann" userId="b80eefe0-344b-4506-891e-35fd5cb18f0d" providerId="ADAL" clId="{4CCBF698-A88B-40EB-8CC7-87BC62971F47}" dt="2024-08-14T18:01:40.846" v="935" actId="20577"/>
          <ac:spMkLst>
            <pc:docMk/>
            <pc:sldMk cId="1757305424" sldId="2235"/>
            <ac:spMk id="3" creationId="{62DFC074-BCFF-BF50-033C-D89A949CF45F}"/>
          </ac:spMkLst>
        </pc:spChg>
      </pc:sldChg>
      <pc:sldChg chg="addSp modSp del mod">
        <pc:chgData name="Jones, Leigh Ann" userId="b80eefe0-344b-4506-891e-35fd5cb18f0d" providerId="ADAL" clId="{4CCBF698-A88B-40EB-8CC7-87BC62971F47}" dt="2024-08-14T15:34:16.861" v="192" actId="2696"/>
        <pc:sldMkLst>
          <pc:docMk/>
          <pc:sldMk cId="1835672273" sldId="2343"/>
        </pc:sldMkLst>
        <pc:spChg chg="mod">
          <ac:chgData name="Jones, Leigh Ann" userId="b80eefe0-344b-4506-891e-35fd5cb18f0d" providerId="ADAL" clId="{4CCBF698-A88B-40EB-8CC7-87BC62971F47}" dt="2024-08-14T15:32:58.958" v="156" actId="20577"/>
          <ac:spMkLst>
            <pc:docMk/>
            <pc:sldMk cId="1835672273" sldId="2343"/>
            <ac:spMk id="2" creationId="{BFFFF628-C151-B7F2-89F0-AF8961F9BD06}"/>
          </ac:spMkLst>
        </pc:spChg>
        <pc:spChg chg="mod">
          <ac:chgData name="Jones, Leigh Ann" userId="b80eefe0-344b-4506-891e-35fd5cb18f0d" providerId="ADAL" clId="{4CCBF698-A88B-40EB-8CC7-87BC62971F47}" dt="2024-08-14T15:33:22.717" v="188" actId="5793"/>
          <ac:spMkLst>
            <pc:docMk/>
            <pc:sldMk cId="1835672273" sldId="2343"/>
            <ac:spMk id="3" creationId="{F4857B12-141E-0DA9-3260-A970BF892B94}"/>
          </ac:spMkLst>
        </pc:spChg>
        <pc:spChg chg="add mod">
          <ac:chgData name="Jones, Leigh Ann" userId="b80eefe0-344b-4506-891e-35fd5cb18f0d" providerId="ADAL" clId="{4CCBF698-A88B-40EB-8CC7-87BC62971F47}" dt="2024-08-14T15:33:50.634" v="190"/>
          <ac:spMkLst>
            <pc:docMk/>
            <pc:sldMk cId="1835672273" sldId="2343"/>
            <ac:spMk id="5" creationId="{5BB5CDE5-70F9-F366-71ED-7440FFECAA45}"/>
          </ac:spMkLst>
        </pc:spChg>
        <pc:spChg chg="add mod">
          <ac:chgData name="Jones, Leigh Ann" userId="b80eefe0-344b-4506-891e-35fd5cb18f0d" providerId="ADAL" clId="{4CCBF698-A88B-40EB-8CC7-87BC62971F47}" dt="2024-08-14T15:33:50.634" v="190"/>
          <ac:spMkLst>
            <pc:docMk/>
            <pc:sldMk cId="1835672273" sldId="2343"/>
            <ac:spMk id="6" creationId="{3AED7429-1420-E62C-FDCC-446E13A64C44}"/>
          </ac:spMkLst>
        </pc:spChg>
        <pc:graphicFrameChg chg="add mod">
          <ac:chgData name="Jones, Leigh Ann" userId="b80eefe0-344b-4506-891e-35fd5cb18f0d" providerId="ADAL" clId="{4CCBF698-A88B-40EB-8CC7-87BC62971F47}" dt="2024-08-14T15:33:33.778" v="189"/>
          <ac:graphicFrameMkLst>
            <pc:docMk/>
            <pc:sldMk cId="1835672273" sldId="2343"/>
            <ac:graphicFrameMk id="4" creationId="{9592AFC4-AF21-78B1-00EB-A9205CEF31D7}"/>
          </ac:graphicFrameMkLst>
        </pc:graphicFrameChg>
      </pc:sldChg>
      <pc:sldChg chg="addSp delSp modSp new del mod">
        <pc:chgData name="Jones, Leigh Ann" userId="b80eefe0-344b-4506-891e-35fd5cb18f0d" providerId="ADAL" clId="{4CCBF698-A88B-40EB-8CC7-87BC62971F47}" dt="2024-08-14T16:19:27.266" v="327" actId="2696"/>
        <pc:sldMkLst>
          <pc:docMk/>
          <pc:sldMk cId="894039863" sldId="2344"/>
        </pc:sldMkLst>
        <pc:spChg chg="mod">
          <ac:chgData name="Jones, Leigh Ann" userId="b80eefe0-344b-4506-891e-35fd5cb18f0d" providerId="ADAL" clId="{4CCBF698-A88B-40EB-8CC7-87BC62971F47}" dt="2024-08-14T16:18:42.211" v="320" actId="20577"/>
          <ac:spMkLst>
            <pc:docMk/>
            <pc:sldMk cId="894039863" sldId="2344"/>
            <ac:spMk id="2" creationId="{5EB88796-6547-DC56-1B95-2B771B10C6D5}"/>
          </ac:spMkLst>
        </pc:spChg>
        <pc:spChg chg="del">
          <ac:chgData name="Jones, Leigh Ann" userId="b80eefe0-344b-4506-891e-35fd5cb18f0d" providerId="ADAL" clId="{4CCBF698-A88B-40EB-8CC7-87BC62971F47}" dt="2024-08-14T15:36:46.066" v="266"/>
          <ac:spMkLst>
            <pc:docMk/>
            <pc:sldMk cId="894039863" sldId="2344"/>
            <ac:spMk id="3" creationId="{B911F94B-78DF-8CF3-54BA-00B40B4D07B6}"/>
          </ac:spMkLst>
        </pc:spChg>
        <pc:spChg chg="add del">
          <ac:chgData name="Jones, Leigh Ann" userId="b80eefe0-344b-4506-891e-35fd5cb18f0d" providerId="ADAL" clId="{4CCBF698-A88B-40EB-8CC7-87BC62971F47}" dt="2024-08-14T15:40:54.685" v="278"/>
          <ac:spMkLst>
            <pc:docMk/>
            <pc:sldMk cId="894039863" sldId="2344"/>
            <ac:spMk id="4" creationId="{83F9F2CB-CF5A-E521-6101-0696FC74B6FE}"/>
          </ac:spMkLst>
        </pc:spChg>
        <pc:spChg chg="add mod">
          <ac:chgData name="Jones, Leigh Ann" userId="b80eefe0-344b-4506-891e-35fd5cb18f0d" providerId="ADAL" clId="{4CCBF698-A88B-40EB-8CC7-87BC62971F47}" dt="2024-08-14T15:37:47.901" v="274"/>
          <ac:spMkLst>
            <pc:docMk/>
            <pc:sldMk cId="894039863" sldId="2344"/>
            <ac:spMk id="7" creationId="{E018A86D-32DE-FDB3-07FC-11893ECBAEE9}"/>
          </ac:spMkLst>
        </pc:spChg>
        <pc:spChg chg="add del mod">
          <ac:chgData name="Jones, Leigh Ann" userId="b80eefe0-344b-4506-891e-35fd5cb18f0d" providerId="ADAL" clId="{4CCBF698-A88B-40EB-8CC7-87BC62971F47}" dt="2024-08-14T15:37:47.901" v="274"/>
          <ac:spMkLst>
            <pc:docMk/>
            <pc:sldMk cId="894039863" sldId="2344"/>
            <ac:spMk id="8" creationId="{FEA895A0-F210-0D71-2255-7E935C025B90}"/>
          </ac:spMkLst>
        </pc:spChg>
        <pc:spChg chg="add del mod">
          <ac:chgData name="Jones, Leigh Ann" userId="b80eefe0-344b-4506-891e-35fd5cb18f0d" providerId="ADAL" clId="{4CCBF698-A88B-40EB-8CC7-87BC62971F47}" dt="2024-08-14T15:40:36.648" v="277"/>
          <ac:spMkLst>
            <pc:docMk/>
            <pc:sldMk cId="894039863" sldId="2344"/>
            <ac:spMk id="10" creationId="{4BA8E9D0-12D9-67ED-7F2A-73AC33280925}"/>
          </ac:spMkLst>
        </pc:spChg>
        <pc:spChg chg="add del mod">
          <ac:chgData name="Jones, Leigh Ann" userId="b80eefe0-344b-4506-891e-35fd5cb18f0d" providerId="ADAL" clId="{4CCBF698-A88B-40EB-8CC7-87BC62971F47}" dt="2024-08-14T16:19:13.559" v="324" actId="22"/>
          <ac:spMkLst>
            <pc:docMk/>
            <pc:sldMk cId="894039863" sldId="2344"/>
            <ac:spMk id="14" creationId="{7499D803-0526-DBA4-F770-5EE077889F9C}"/>
          </ac:spMkLst>
        </pc:spChg>
        <pc:spChg chg="add mod">
          <ac:chgData name="Jones, Leigh Ann" userId="b80eefe0-344b-4506-891e-35fd5cb18f0d" providerId="ADAL" clId="{4CCBF698-A88B-40EB-8CC7-87BC62971F47}" dt="2024-08-14T16:18:53.533" v="323" actId="21"/>
          <ac:spMkLst>
            <pc:docMk/>
            <pc:sldMk cId="894039863" sldId="2344"/>
            <ac:spMk id="16" creationId="{A607156D-AFAE-C589-7325-293BD117CADE}"/>
          </ac:spMkLst>
        </pc:spChg>
        <pc:graphicFrameChg chg="add del mod modGraphic">
          <ac:chgData name="Jones, Leigh Ann" userId="b80eefe0-344b-4506-891e-35fd5cb18f0d" providerId="ADAL" clId="{4CCBF698-A88B-40EB-8CC7-87BC62971F47}" dt="2024-08-14T15:40:23.730" v="276" actId="21"/>
          <ac:graphicFrameMkLst>
            <pc:docMk/>
            <pc:sldMk cId="894039863" sldId="2344"/>
            <ac:graphicFrameMk id="5" creationId="{6E8FCD07-31ED-7767-A930-2B0EDE1E3DEA}"/>
          </ac:graphicFrameMkLst>
        </pc:graphicFrameChg>
        <pc:graphicFrameChg chg="add mod">
          <ac:chgData name="Jones, Leigh Ann" userId="b80eefe0-344b-4506-891e-35fd5cb18f0d" providerId="ADAL" clId="{4CCBF698-A88B-40EB-8CC7-87BC62971F47}" dt="2024-08-14T15:37:47.901" v="274"/>
          <ac:graphicFrameMkLst>
            <pc:docMk/>
            <pc:sldMk cId="894039863" sldId="2344"/>
            <ac:graphicFrameMk id="6" creationId="{5CDE2B6D-4C3E-7370-4EB6-9850C4A98F09}"/>
          </ac:graphicFrameMkLst>
        </pc:graphicFrameChg>
        <pc:graphicFrameChg chg="add del mod modGraphic">
          <ac:chgData name="Jones, Leigh Ann" userId="b80eefe0-344b-4506-891e-35fd5cb18f0d" providerId="ADAL" clId="{4CCBF698-A88B-40EB-8CC7-87BC62971F47}" dt="2024-08-14T16:18:44.358" v="321" actId="478"/>
          <ac:graphicFrameMkLst>
            <pc:docMk/>
            <pc:sldMk cId="894039863" sldId="2344"/>
            <ac:graphicFrameMk id="11" creationId="{063A07A5-11F9-40B8-3ED1-402EAA6201DC}"/>
          </ac:graphicFrameMkLst>
        </pc:graphicFrameChg>
        <pc:graphicFrameChg chg="add del mod modGraphic">
          <ac:chgData name="Jones, Leigh Ann" userId="b80eefe0-344b-4506-891e-35fd5cb18f0d" providerId="ADAL" clId="{4CCBF698-A88B-40EB-8CC7-87BC62971F47}" dt="2024-08-14T16:18:53.533" v="323" actId="21"/>
          <ac:graphicFrameMkLst>
            <pc:docMk/>
            <pc:sldMk cId="894039863" sldId="2344"/>
            <ac:graphicFrameMk id="12" creationId="{C7B06248-E4FB-6EC1-B0CC-2D54E127D01D}"/>
          </ac:graphicFrameMkLst>
        </pc:graphicFrameChg>
        <pc:picChg chg="add mod ord">
          <ac:chgData name="Jones, Leigh Ann" userId="b80eefe0-344b-4506-891e-35fd5cb18f0d" providerId="ADAL" clId="{4CCBF698-A88B-40EB-8CC7-87BC62971F47}" dt="2024-08-14T16:19:22.902" v="326" actId="14100"/>
          <ac:picMkLst>
            <pc:docMk/>
            <pc:sldMk cId="894039863" sldId="2344"/>
            <ac:picMk id="18" creationId="{59697B8A-60C6-9ADE-9E20-BDC884D94AFC}"/>
          </ac:picMkLst>
        </pc:picChg>
      </pc:sldChg>
      <pc:sldChg chg="addSp delSp modSp add del mod">
        <pc:chgData name="Jones, Leigh Ann" userId="b80eefe0-344b-4506-891e-35fd5cb18f0d" providerId="ADAL" clId="{4CCBF698-A88B-40EB-8CC7-87BC62971F47}" dt="2024-08-14T17:37:58.572" v="634" actId="2696"/>
        <pc:sldMkLst>
          <pc:docMk/>
          <pc:sldMk cId="3113083696" sldId="2345"/>
        </pc:sldMkLst>
        <pc:spChg chg="add del mod">
          <ac:chgData name="Jones, Leigh Ann" userId="b80eefe0-344b-4506-891e-35fd5cb18f0d" providerId="ADAL" clId="{4CCBF698-A88B-40EB-8CC7-87BC62971F47}" dt="2024-08-14T15:48:30.767" v="297"/>
          <ac:spMkLst>
            <pc:docMk/>
            <pc:sldMk cId="3113083696" sldId="2345"/>
            <ac:spMk id="4" creationId="{8CD37521-78C4-43D2-BD65-A8DABB0E5306}"/>
          </ac:spMkLst>
        </pc:spChg>
        <pc:spChg chg="add del mod">
          <ac:chgData name="Jones, Leigh Ann" userId="b80eefe0-344b-4506-891e-35fd5cb18f0d" providerId="ADAL" clId="{4CCBF698-A88B-40EB-8CC7-87BC62971F47}" dt="2024-08-14T15:52:25.724" v="298"/>
          <ac:spMkLst>
            <pc:docMk/>
            <pc:sldMk cId="3113083696" sldId="2345"/>
            <ac:spMk id="6" creationId="{C5E05BF0-FF25-23E6-549A-1AA71BEC4E1A}"/>
          </ac:spMkLst>
        </pc:spChg>
        <pc:spChg chg="add mod">
          <ac:chgData name="Jones, Leigh Ann" userId="b80eefe0-344b-4506-891e-35fd5cb18f0d" providerId="ADAL" clId="{4CCBF698-A88B-40EB-8CC7-87BC62971F47}" dt="2024-08-14T17:30:41.031" v="632" actId="478"/>
          <ac:spMkLst>
            <pc:docMk/>
            <pc:sldMk cId="3113083696" sldId="2345"/>
            <ac:spMk id="13" creationId="{8D17F0F4-67AE-880A-D3EC-E056053CA213}"/>
          </ac:spMkLst>
        </pc:spChg>
        <pc:spChg chg="add mod">
          <ac:chgData name="Jones, Leigh Ann" userId="b80eefe0-344b-4506-891e-35fd5cb18f0d" providerId="ADAL" clId="{4CCBF698-A88B-40EB-8CC7-87BC62971F47}" dt="2024-08-14T17:30:42.381" v="633" actId="478"/>
          <ac:spMkLst>
            <pc:docMk/>
            <pc:sldMk cId="3113083696" sldId="2345"/>
            <ac:spMk id="15" creationId="{1236E2E6-6444-EDE6-EB51-F69317CF8FD9}"/>
          </ac:spMkLst>
        </pc:spChg>
        <pc:graphicFrameChg chg="add del mod modGraphic">
          <ac:chgData name="Jones, Leigh Ann" userId="b80eefe0-344b-4506-891e-35fd5cb18f0d" providerId="ADAL" clId="{4CCBF698-A88B-40EB-8CC7-87BC62971F47}" dt="2024-08-14T17:30:41.031" v="632" actId="478"/>
          <ac:graphicFrameMkLst>
            <pc:docMk/>
            <pc:sldMk cId="3113083696" sldId="2345"/>
            <ac:graphicFrameMk id="7" creationId="{6D8DD292-F460-2B71-49AB-762ED8A9DA1C}"/>
          </ac:graphicFrameMkLst>
        </pc:graphicFrameChg>
        <pc:graphicFrameChg chg="add del mod modGraphic">
          <ac:chgData name="Jones, Leigh Ann" userId="b80eefe0-344b-4506-891e-35fd5cb18f0d" providerId="ADAL" clId="{4CCBF698-A88B-40EB-8CC7-87BC62971F47}" dt="2024-08-14T17:30:42.381" v="633" actId="478"/>
          <ac:graphicFrameMkLst>
            <pc:docMk/>
            <pc:sldMk cId="3113083696" sldId="2345"/>
            <ac:graphicFrameMk id="8" creationId="{208B4C0B-245C-947B-8DB2-F4D44CD1B297}"/>
          </ac:graphicFrameMkLst>
        </pc:graphicFrameChg>
        <pc:graphicFrameChg chg="add">
          <ac:chgData name="Jones, Leigh Ann" userId="b80eefe0-344b-4506-891e-35fd5cb18f0d" providerId="ADAL" clId="{4CCBF698-A88B-40EB-8CC7-87BC62971F47}" dt="2024-08-14T16:00:26.446" v="306"/>
          <ac:graphicFrameMkLst>
            <pc:docMk/>
            <pc:sldMk cId="3113083696" sldId="2345"/>
            <ac:graphicFrameMk id="9" creationId="{1A99C759-957A-19D8-5A10-F1DF9B15E391}"/>
          </ac:graphicFrameMkLst>
        </pc:graphicFrameChg>
        <pc:graphicFrameChg chg="del modGraphic">
          <ac:chgData name="Jones, Leigh Ann" userId="b80eefe0-344b-4506-891e-35fd5cb18f0d" providerId="ADAL" clId="{4CCBF698-A88B-40EB-8CC7-87BC62971F47}" dt="2024-08-14T15:44:02.250" v="295" actId="21"/>
          <ac:graphicFrameMkLst>
            <pc:docMk/>
            <pc:sldMk cId="3113083696" sldId="2345"/>
            <ac:graphicFrameMk id="11" creationId="{063A07A5-11F9-40B8-3ED1-402EAA6201DC}"/>
          </ac:graphicFrameMkLst>
        </pc:graphicFrameChg>
        <pc:graphicFrameChg chg="del">
          <ac:chgData name="Jones, Leigh Ann" userId="b80eefe0-344b-4506-891e-35fd5cb18f0d" providerId="ADAL" clId="{4CCBF698-A88B-40EB-8CC7-87BC62971F47}" dt="2024-08-14T15:44:06.001" v="296" actId="21"/>
          <ac:graphicFrameMkLst>
            <pc:docMk/>
            <pc:sldMk cId="3113083696" sldId="2345"/>
            <ac:graphicFrameMk id="12" creationId="{C7B06248-E4FB-6EC1-B0CC-2D54E127D01D}"/>
          </ac:graphicFrameMkLst>
        </pc:graphicFrameChg>
      </pc:sldChg>
      <pc:sldChg chg="addSp delSp modSp add del mod">
        <pc:chgData name="Jones, Leigh Ann" userId="b80eefe0-344b-4506-891e-35fd5cb18f0d" providerId="ADAL" clId="{4CCBF698-A88B-40EB-8CC7-87BC62971F47}" dt="2024-08-14T17:38:02.276" v="635" actId="2696"/>
        <pc:sldMkLst>
          <pc:docMk/>
          <pc:sldMk cId="314130874" sldId="2346"/>
        </pc:sldMkLst>
        <pc:spChg chg="add mod">
          <ac:chgData name="Jones, Leigh Ann" userId="b80eefe0-344b-4506-891e-35fd5cb18f0d" providerId="ADAL" clId="{4CCBF698-A88B-40EB-8CC7-87BC62971F47}" dt="2024-08-14T17:30:35.902" v="630" actId="478"/>
          <ac:spMkLst>
            <pc:docMk/>
            <pc:sldMk cId="314130874" sldId="2346"/>
            <ac:spMk id="4" creationId="{83DAF459-29EA-93BB-4D0E-4E7F20ADBA2B}"/>
          </ac:spMkLst>
        </pc:spChg>
        <pc:spChg chg="add mod">
          <ac:chgData name="Jones, Leigh Ann" userId="b80eefe0-344b-4506-891e-35fd5cb18f0d" providerId="ADAL" clId="{4CCBF698-A88B-40EB-8CC7-87BC62971F47}" dt="2024-08-14T17:30:37.776" v="631" actId="478"/>
          <ac:spMkLst>
            <pc:docMk/>
            <pc:sldMk cId="314130874" sldId="2346"/>
            <ac:spMk id="6" creationId="{4E2D30F7-7E8C-9439-C46D-09551787D032}"/>
          </ac:spMkLst>
        </pc:spChg>
        <pc:graphicFrameChg chg="del">
          <ac:chgData name="Jones, Leigh Ann" userId="b80eefe0-344b-4506-891e-35fd5cb18f0d" providerId="ADAL" clId="{4CCBF698-A88B-40EB-8CC7-87BC62971F47}" dt="2024-08-14T17:30:35.902" v="630" actId="478"/>
          <ac:graphicFrameMkLst>
            <pc:docMk/>
            <pc:sldMk cId="314130874" sldId="2346"/>
            <ac:graphicFrameMk id="7" creationId="{6D8DD292-F460-2B71-49AB-762ED8A9DA1C}"/>
          </ac:graphicFrameMkLst>
        </pc:graphicFrameChg>
        <pc:graphicFrameChg chg="del">
          <ac:chgData name="Jones, Leigh Ann" userId="b80eefe0-344b-4506-891e-35fd5cb18f0d" providerId="ADAL" clId="{4CCBF698-A88B-40EB-8CC7-87BC62971F47}" dt="2024-08-14T17:30:37.776" v="631" actId="478"/>
          <ac:graphicFrameMkLst>
            <pc:docMk/>
            <pc:sldMk cId="314130874" sldId="2346"/>
            <ac:graphicFrameMk id="8" creationId="{208B4C0B-245C-947B-8DB2-F4D44CD1B297}"/>
          </ac:graphicFrameMkLst>
        </pc:graphicFrameChg>
      </pc:sldChg>
      <pc:sldChg chg="addSp delSp modSp add del mod">
        <pc:chgData name="Jones, Leigh Ann" userId="b80eefe0-344b-4506-891e-35fd5cb18f0d" providerId="ADAL" clId="{4CCBF698-A88B-40EB-8CC7-87BC62971F47}" dt="2024-08-14T17:49:27.788" v="739" actId="2696"/>
        <pc:sldMkLst>
          <pc:docMk/>
          <pc:sldMk cId="955542719" sldId="2347"/>
        </pc:sldMkLst>
        <pc:spChg chg="add mod">
          <ac:chgData name="Jones, Leigh Ann" userId="b80eefe0-344b-4506-891e-35fd5cb18f0d" providerId="ADAL" clId="{4CCBF698-A88B-40EB-8CC7-87BC62971F47}" dt="2024-08-14T17:30:28.127" v="628" actId="478"/>
          <ac:spMkLst>
            <pc:docMk/>
            <pc:sldMk cId="955542719" sldId="2347"/>
            <ac:spMk id="4" creationId="{F0C2C342-867B-F0DC-C674-4DC4A0D89B51}"/>
          </ac:spMkLst>
        </pc:spChg>
        <pc:spChg chg="add mod">
          <ac:chgData name="Jones, Leigh Ann" userId="b80eefe0-344b-4506-891e-35fd5cb18f0d" providerId="ADAL" clId="{4CCBF698-A88B-40EB-8CC7-87BC62971F47}" dt="2024-08-14T17:30:29.716" v="629" actId="478"/>
          <ac:spMkLst>
            <pc:docMk/>
            <pc:sldMk cId="955542719" sldId="2347"/>
            <ac:spMk id="6" creationId="{8529F0EB-8CE0-68DA-2E9B-1FE8C31EC3E6}"/>
          </ac:spMkLst>
        </pc:spChg>
        <pc:graphicFrameChg chg="del modGraphic">
          <ac:chgData name="Jones, Leigh Ann" userId="b80eefe0-344b-4506-891e-35fd5cb18f0d" providerId="ADAL" clId="{4CCBF698-A88B-40EB-8CC7-87BC62971F47}" dt="2024-08-14T17:30:28.127" v="628" actId="478"/>
          <ac:graphicFrameMkLst>
            <pc:docMk/>
            <pc:sldMk cId="955542719" sldId="2347"/>
            <ac:graphicFrameMk id="11" creationId="{063A07A5-11F9-40B8-3ED1-402EAA6201DC}"/>
          </ac:graphicFrameMkLst>
        </pc:graphicFrameChg>
        <pc:graphicFrameChg chg="del modGraphic">
          <ac:chgData name="Jones, Leigh Ann" userId="b80eefe0-344b-4506-891e-35fd5cb18f0d" providerId="ADAL" clId="{4CCBF698-A88B-40EB-8CC7-87BC62971F47}" dt="2024-08-14T17:30:29.716" v="629" actId="478"/>
          <ac:graphicFrameMkLst>
            <pc:docMk/>
            <pc:sldMk cId="955542719" sldId="2347"/>
            <ac:graphicFrameMk id="12" creationId="{C7B06248-E4FB-6EC1-B0CC-2D54E127D01D}"/>
          </ac:graphicFrameMkLst>
        </pc:graphicFrameChg>
      </pc:sldChg>
      <pc:sldChg chg="addSp delSp modSp new mod ord">
        <pc:chgData name="Jones, Leigh Ann" userId="b80eefe0-344b-4506-891e-35fd5cb18f0d" providerId="ADAL" clId="{4CCBF698-A88B-40EB-8CC7-87BC62971F47}" dt="2024-08-14T16:21:37.758" v="389" actId="1076"/>
        <pc:sldMkLst>
          <pc:docMk/>
          <pc:sldMk cId="3684067832" sldId="2348"/>
        </pc:sldMkLst>
        <pc:spChg chg="mod">
          <ac:chgData name="Jones, Leigh Ann" userId="b80eefe0-344b-4506-891e-35fd5cb18f0d" providerId="ADAL" clId="{4CCBF698-A88B-40EB-8CC7-87BC62971F47}" dt="2024-08-14T16:21:30.137" v="388" actId="207"/>
          <ac:spMkLst>
            <pc:docMk/>
            <pc:sldMk cId="3684067832" sldId="2348"/>
            <ac:spMk id="2" creationId="{B0A2C052-F901-1684-FFCF-8553EC3DF1E6}"/>
          </ac:spMkLst>
        </pc:spChg>
        <pc:spChg chg="del">
          <ac:chgData name="Jones, Leigh Ann" userId="b80eefe0-344b-4506-891e-35fd5cb18f0d" providerId="ADAL" clId="{4CCBF698-A88B-40EB-8CC7-87BC62971F47}" dt="2024-08-14T16:20:13.804" v="370" actId="22"/>
          <ac:spMkLst>
            <pc:docMk/>
            <pc:sldMk cId="3684067832" sldId="2348"/>
            <ac:spMk id="3" creationId="{7F6F276D-F2A4-A3AD-8235-0BBD14787B48}"/>
          </ac:spMkLst>
        </pc:spChg>
        <pc:picChg chg="add mod ord">
          <ac:chgData name="Jones, Leigh Ann" userId="b80eefe0-344b-4506-891e-35fd5cb18f0d" providerId="ADAL" clId="{4CCBF698-A88B-40EB-8CC7-87BC62971F47}" dt="2024-08-14T16:21:17.720" v="385" actId="1076"/>
          <ac:picMkLst>
            <pc:docMk/>
            <pc:sldMk cId="3684067832" sldId="2348"/>
            <ac:picMk id="5" creationId="{EC631171-8AB3-8779-D1C7-6B15D68772ED}"/>
          </ac:picMkLst>
        </pc:picChg>
        <pc:picChg chg="add mod">
          <ac:chgData name="Jones, Leigh Ann" userId="b80eefe0-344b-4506-891e-35fd5cb18f0d" providerId="ADAL" clId="{4CCBF698-A88B-40EB-8CC7-87BC62971F47}" dt="2024-08-14T16:21:37.758" v="389" actId="1076"/>
          <ac:picMkLst>
            <pc:docMk/>
            <pc:sldMk cId="3684067832" sldId="2348"/>
            <ac:picMk id="7" creationId="{3EBDA5AA-70D4-6A73-1E58-C5CBEE81DC47}"/>
          </ac:picMkLst>
        </pc:picChg>
      </pc:sldChg>
      <pc:sldChg chg="new del">
        <pc:chgData name="Jones, Leigh Ann" userId="b80eefe0-344b-4506-891e-35fd5cb18f0d" providerId="ADAL" clId="{4CCBF698-A88B-40EB-8CC7-87BC62971F47}" dt="2024-08-14T16:51:47.806" v="400" actId="2696"/>
        <pc:sldMkLst>
          <pc:docMk/>
          <pc:sldMk cId="58721651" sldId="2349"/>
        </pc:sldMkLst>
      </pc:sldChg>
      <pc:sldChg chg="new del">
        <pc:chgData name="Jones, Leigh Ann" userId="b80eefe0-344b-4506-891e-35fd5cb18f0d" providerId="ADAL" clId="{4CCBF698-A88B-40EB-8CC7-87BC62971F47}" dt="2024-08-14T16:51:54.433" v="402" actId="2696"/>
        <pc:sldMkLst>
          <pc:docMk/>
          <pc:sldMk cId="844765730" sldId="2349"/>
        </pc:sldMkLst>
      </pc:sldChg>
      <pc:sldChg chg="modSp new mod">
        <pc:chgData name="Jones, Leigh Ann" userId="b80eefe0-344b-4506-891e-35fd5cb18f0d" providerId="ADAL" clId="{4CCBF698-A88B-40EB-8CC7-87BC62971F47}" dt="2024-08-14T16:58:44.558" v="565" actId="27636"/>
        <pc:sldMkLst>
          <pc:docMk/>
          <pc:sldMk cId="1290448293" sldId="2349"/>
        </pc:sldMkLst>
        <pc:spChg chg="mod">
          <ac:chgData name="Jones, Leigh Ann" userId="b80eefe0-344b-4506-891e-35fd5cb18f0d" providerId="ADAL" clId="{4CCBF698-A88B-40EB-8CC7-87BC62971F47}" dt="2024-08-14T16:52:32.857" v="463" actId="207"/>
          <ac:spMkLst>
            <pc:docMk/>
            <pc:sldMk cId="1290448293" sldId="2349"/>
            <ac:spMk id="2" creationId="{6C6BC26B-786F-07AF-CEA9-F73053900625}"/>
          </ac:spMkLst>
        </pc:spChg>
        <pc:spChg chg="mod">
          <ac:chgData name="Jones, Leigh Ann" userId="b80eefe0-344b-4506-891e-35fd5cb18f0d" providerId="ADAL" clId="{4CCBF698-A88B-40EB-8CC7-87BC62971F47}" dt="2024-08-14T16:58:44.558" v="565" actId="27636"/>
          <ac:spMkLst>
            <pc:docMk/>
            <pc:sldMk cId="1290448293" sldId="2349"/>
            <ac:spMk id="3" creationId="{0CDD143A-1F0C-5752-3833-5B01E43032D2}"/>
          </ac:spMkLst>
        </pc:spChg>
      </pc:sldChg>
      <pc:sldChg chg="new del">
        <pc:chgData name="Jones, Leigh Ann" userId="b80eefe0-344b-4506-891e-35fd5cb18f0d" providerId="ADAL" clId="{4CCBF698-A88B-40EB-8CC7-87BC62971F47}" dt="2024-08-14T16:52:01.167" v="404" actId="680"/>
        <pc:sldMkLst>
          <pc:docMk/>
          <pc:sldMk cId="1807754272" sldId="2349"/>
        </pc:sldMkLst>
      </pc:sldChg>
      <pc:sldChg chg="addSp delSp modSp add del mod ord">
        <pc:chgData name="Jones, Leigh Ann" userId="b80eefe0-344b-4506-891e-35fd5cb18f0d" providerId="ADAL" clId="{4CCBF698-A88B-40EB-8CC7-87BC62971F47}" dt="2024-08-14T17:49:33.403" v="740" actId="2696"/>
        <pc:sldMkLst>
          <pc:docMk/>
          <pc:sldMk cId="1734138157" sldId="2350"/>
        </pc:sldMkLst>
        <pc:spChg chg="mod">
          <ac:chgData name="Jones, Leigh Ann" userId="b80eefe0-344b-4506-891e-35fd5cb18f0d" providerId="ADAL" clId="{4CCBF698-A88B-40EB-8CC7-87BC62971F47}" dt="2024-08-14T16:58:11.030" v="561" actId="20577"/>
          <ac:spMkLst>
            <pc:docMk/>
            <pc:sldMk cId="1734138157" sldId="2350"/>
            <ac:spMk id="2" creationId="{5EB88796-6547-DC56-1B95-2B771B10C6D5}"/>
          </ac:spMkLst>
        </pc:spChg>
        <pc:spChg chg="add mod">
          <ac:chgData name="Jones, Leigh Ann" userId="b80eefe0-344b-4506-891e-35fd5cb18f0d" providerId="ADAL" clId="{4CCBF698-A88B-40EB-8CC7-87BC62971F47}" dt="2024-08-14T16:58:18.331" v="562" actId="478"/>
          <ac:spMkLst>
            <pc:docMk/>
            <pc:sldMk cId="1734138157" sldId="2350"/>
            <ac:spMk id="4" creationId="{EFB05D48-733D-374C-F850-37D1F235C6ED}"/>
          </ac:spMkLst>
        </pc:spChg>
        <pc:spChg chg="add mod">
          <ac:chgData name="Jones, Leigh Ann" userId="b80eefe0-344b-4506-891e-35fd5cb18f0d" providerId="ADAL" clId="{4CCBF698-A88B-40EB-8CC7-87BC62971F47}" dt="2024-08-14T16:58:20.194" v="563" actId="478"/>
          <ac:spMkLst>
            <pc:docMk/>
            <pc:sldMk cId="1734138157" sldId="2350"/>
            <ac:spMk id="6" creationId="{FF201E8D-9A44-7490-3043-285946B46C3A}"/>
          </ac:spMkLst>
        </pc:spChg>
        <pc:graphicFrameChg chg="del">
          <ac:chgData name="Jones, Leigh Ann" userId="b80eefe0-344b-4506-891e-35fd5cb18f0d" providerId="ADAL" clId="{4CCBF698-A88B-40EB-8CC7-87BC62971F47}" dt="2024-08-14T16:58:18.331" v="562" actId="478"/>
          <ac:graphicFrameMkLst>
            <pc:docMk/>
            <pc:sldMk cId="1734138157" sldId="2350"/>
            <ac:graphicFrameMk id="11" creationId="{063A07A5-11F9-40B8-3ED1-402EAA6201DC}"/>
          </ac:graphicFrameMkLst>
        </pc:graphicFrameChg>
        <pc:graphicFrameChg chg="del">
          <ac:chgData name="Jones, Leigh Ann" userId="b80eefe0-344b-4506-891e-35fd5cb18f0d" providerId="ADAL" clId="{4CCBF698-A88B-40EB-8CC7-87BC62971F47}" dt="2024-08-14T16:58:20.194" v="563" actId="478"/>
          <ac:graphicFrameMkLst>
            <pc:docMk/>
            <pc:sldMk cId="1734138157" sldId="2350"/>
            <ac:graphicFrameMk id="12" creationId="{C7B06248-E4FB-6EC1-B0CC-2D54E127D01D}"/>
          </ac:graphicFrameMkLst>
        </pc:graphicFrameChg>
      </pc:sldChg>
      <pc:sldChg chg="addSp delSp modSp new add del mod setBg">
        <pc:chgData name="Jones, Leigh Ann" userId="b80eefe0-344b-4506-891e-35fd5cb18f0d" providerId="ADAL" clId="{4CCBF698-A88B-40EB-8CC7-87BC62971F47}" dt="2024-08-14T17:14:53.221" v="626" actId="207"/>
        <pc:sldMkLst>
          <pc:docMk/>
          <pc:sldMk cId="1102487795" sldId="2351"/>
        </pc:sldMkLst>
        <pc:spChg chg="mod">
          <ac:chgData name="Jones, Leigh Ann" userId="b80eefe0-344b-4506-891e-35fd5cb18f0d" providerId="ADAL" clId="{4CCBF698-A88B-40EB-8CC7-87BC62971F47}" dt="2024-08-14T17:14:53.221" v="626" actId="207"/>
          <ac:spMkLst>
            <pc:docMk/>
            <pc:sldMk cId="1102487795" sldId="2351"/>
            <ac:spMk id="2" creationId="{F19635D9-0EF6-6045-F4B7-E2570F3C2492}"/>
          </ac:spMkLst>
        </pc:spChg>
        <pc:spChg chg="del">
          <ac:chgData name="Jones, Leigh Ann" userId="b80eefe0-344b-4506-891e-35fd5cb18f0d" providerId="ADAL" clId="{4CCBF698-A88B-40EB-8CC7-87BC62971F47}" dt="2024-08-14T17:07:10.015" v="597"/>
          <ac:spMkLst>
            <pc:docMk/>
            <pc:sldMk cId="1102487795" sldId="2351"/>
            <ac:spMk id="3" creationId="{F93FF7FF-01D2-B5A0-F4F3-EDBDCA4DAEB0}"/>
          </ac:spMkLst>
        </pc:spChg>
        <pc:spChg chg="add del">
          <ac:chgData name="Jones, Leigh Ann" userId="b80eefe0-344b-4506-891e-35fd5cb18f0d" providerId="ADAL" clId="{4CCBF698-A88B-40EB-8CC7-87BC62971F47}" dt="2024-08-14T17:07:23.497" v="600" actId="26606"/>
          <ac:spMkLst>
            <pc:docMk/>
            <pc:sldMk cId="1102487795" sldId="2351"/>
            <ac:spMk id="9" creationId="{BACC6370-2D7E-4714-9D71-7542949D7D5D}"/>
          </ac:spMkLst>
        </pc:spChg>
        <pc:spChg chg="add del">
          <ac:chgData name="Jones, Leigh Ann" userId="b80eefe0-344b-4506-891e-35fd5cb18f0d" providerId="ADAL" clId="{4CCBF698-A88B-40EB-8CC7-87BC62971F47}" dt="2024-08-14T17:07:23.497" v="600" actId="26606"/>
          <ac:spMkLst>
            <pc:docMk/>
            <pc:sldMk cId="1102487795" sldId="2351"/>
            <ac:spMk id="11" creationId="{F68B3F68-107C-434F-AA38-110D5EA91B85}"/>
          </ac:spMkLst>
        </pc:spChg>
        <pc:spChg chg="add del">
          <ac:chgData name="Jones, Leigh Ann" userId="b80eefe0-344b-4506-891e-35fd5cb18f0d" providerId="ADAL" clId="{4CCBF698-A88B-40EB-8CC7-87BC62971F47}" dt="2024-08-14T17:07:23.497" v="600" actId="26606"/>
          <ac:spMkLst>
            <pc:docMk/>
            <pc:sldMk cId="1102487795" sldId="2351"/>
            <ac:spMk id="13" creationId="{AAD0DBB9-1A4B-4391-81D4-CB19F9AB918A}"/>
          </ac:spMkLst>
        </pc:spChg>
        <pc:spChg chg="add del">
          <ac:chgData name="Jones, Leigh Ann" userId="b80eefe0-344b-4506-891e-35fd5cb18f0d" providerId="ADAL" clId="{4CCBF698-A88B-40EB-8CC7-87BC62971F47}" dt="2024-08-14T17:07:23.497" v="600" actId="26606"/>
          <ac:spMkLst>
            <pc:docMk/>
            <pc:sldMk cId="1102487795" sldId="2351"/>
            <ac:spMk id="15" creationId="{063BBA22-50EA-4C4D-BE05-F1CE4E63AA56}"/>
          </ac:spMkLst>
        </pc:spChg>
        <pc:spChg chg="add del">
          <ac:chgData name="Jones, Leigh Ann" userId="b80eefe0-344b-4506-891e-35fd5cb18f0d" providerId="ADAL" clId="{4CCBF698-A88B-40EB-8CC7-87BC62971F47}" dt="2024-08-14T17:07:29.101" v="602" actId="26606"/>
          <ac:spMkLst>
            <pc:docMk/>
            <pc:sldMk cId="1102487795" sldId="2351"/>
            <ac:spMk id="17" creationId="{7301F447-EEF7-48F5-AF73-7566EE7F64AD}"/>
          </ac:spMkLst>
        </pc:spChg>
        <pc:spChg chg="add del">
          <ac:chgData name="Jones, Leigh Ann" userId="b80eefe0-344b-4506-891e-35fd5cb18f0d" providerId="ADAL" clId="{4CCBF698-A88B-40EB-8CC7-87BC62971F47}" dt="2024-08-14T17:07:29.101" v="602" actId="26606"/>
          <ac:spMkLst>
            <pc:docMk/>
            <pc:sldMk cId="1102487795" sldId="2351"/>
            <ac:spMk id="18" creationId="{F7117410-A2A4-4085-9ADC-46744551DBDE}"/>
          </ac:spMkLst>
        </pc:spChg>
        <pc:spChg chg="add del">
          <ac:chgData name="Jones, Leigh Ann" userId="b80eefe0-344b-4506-891e-35fd5cb18f0d" providerId="ADAL" clId="{4CCBF698-A88B-40EB-8CC7-87BC62971F47}" dt="2024-08-14T17:07:29.101" v="602" actId="26606"/>
          <ac:spMkLst>
            <pc:docMk/>
            <pc:sldMk cId="1102487795" sldId="2351"/>
            <ac:spMk id="19" creationId="{99F74EB5-E547-4FB4-95F5-BCC788F3C4A0}"/>
          </ac:spMkLst>
        </pc:spChg>
        <pc:spChg chg="add del">
          <ac:chgData name="Jones, Leigh Ann" userId="b80eefe0-344b-4506-891e-35fd5cb18f0d" providerId="ADAL" clId="{4CCBF698-A88B-40EB-8CC7-87BC62971F47}" dt="2024-08-14T17:07:34.034" v="604" actId="26606"/>
          <ac:spMkLst>
            <pc:docMk/>
            <pc:sldMk cId="1102487795" sldId="2351"/>
            <ac:spMk id="21" creationId="{BACC6370-2D7E-4714-9D71-7542949D7D5D}"/>
          </ac:spMkLst>
        </pc:spChg>
        <pc:spChg chg="add del">
          <ac:chgData name="Jones, Leigh Ann" userId="b80eefe0-344b-4506-891e-35fd5cb18f0d" providerId="ADAL" clId="{4CCBF698-A88B-40EB-8CC7-87BC62971F47}" dt="2024-08-14T17:07:34.034" v="604" actId="26606"/>
          <ac:spMkLst>
            <pc:docMk/>
            <pc:sldMk cId="1102487795" sldId="2351"/>
            <ac:spMk id="22" creationId="{F68B3F68-107C-434F-AA38-110D5EA91B85}"/>
          </ac:spMkLst>
        </pc:spChg>
        <pc:spChg chg="add del">
          <ac:chgData name="Jones, Leigh Ann" userId="b80eefe0-344b-4506-891e-35fd5cb18f0d" providerId="ADAL" clId="{4CCBF698-A88B-40EB-8CC7-87BC62971F47}" dt="2024-08-14T17:07:34.034" v="604" actId="26606"/>
          <ac:spMkLst>
            <pc:docMk/>
            <pc:sldMk cId="1102487795" sldId="2351"/>
            <ac:spMk id="23" creationId="{AAD0DBB9-1A4B-4391-81D4-CB19F9AB918A}"/>
          </ac:spMkLst>
        </pc:spChg>
        <pc:spChg chg="add del">
          <ac:chgData name="Jones, Leigh Ann" userId="b80eefe0-344b-4506-891e-35fd5cb18f0d" providerId="ADAL" clId="{4CCBF698-A88B-40EB-8CC7-87BC62971F47}" dt="2024-08-14T17:07:34.034" v="604" actId="26606"/>
          <ac:spMkLst>
            <pc:docMk/>
            <pc:sldMk cId="1102487795" sldId="2351"/>
            <ac:spMk id="24" creationId="{063BBA22-50EA-4C4D-BE05-F1CE4E63AA56}"/>
          </ac:spMkLst>
        </pc:spChg>
        <pc:spChg chg="add del">
          <ac:chgData name="Jones, Leigh Ann" userId="b80eefe0-344b-4506-891e-35fd5cb18f0d" providerId="ADAL" clId="{4CCBF698-A88B-40EB-8CC7-87BC62971F47}" dt="2024-08-14T17:07:37.388" v="606" actId="26606"/>
          <ac:spMkLst>
            <pc:docMk/>
            <pc:sldMk cId="1102487795" sldId="2351"/>
            <ac:spMk id="26" creationId="{7301F447-EEF7-48F5-AF73-7566EE7F64AD}"/>
          </ac:spMkLst>
        </pc:spChg>
        <pc:spChg chg="add del">
          <ac:chgData name="Jones, Leigh Ann" userId="b80eefe0-344b-4506-891e-35fd5cb18f0d" providerId="ADAL" clId="{4CCBF698-A88B-40EB-8CC7-87BC62971F47}" dt="2024-08-14T17:07:37.388" v="606" actId="26606"/>
          <ac:spMkLst>
            <pc:docMk/>
            <pc:sldMk cId="1102487795" sldId="2351"/>
            <ac:spMk id="27" creationId="{F7117410-A2A4-4085-9ADC-46744551DBDE}"/>
          </ac:spMkLst>
        </pc:spChg>
        <pc:spChg chg="add del">
          <ac:chgData name="Jones, Leigh Ann" userId="b80eefe0-344b-4506-891e-35fd5cb18f0d" providerId="ADAL" clId="{4CCBF698-A88B-40EB-8CC7-87BC62971F47}" dt="2024-08-14T17:07:37.388" v="606" actId="26606"/>
          <ac:spMkLst>
            <pc:docMk/>
            <pc:sldMk cId="1102487795" sldId="2351"/>
            <ac:spMk id="28" creationId="{99F74EB5-E547-4FB4-95F5-BCC788F3C4A0}"/>
          </ac:spMkLst>
        </pc:spChg>
        <pc:spChg chg="add">
          <ac:chgData name="Jones, Leigh Ann" userId="b80eefe0-344b-4506-891e-35fd5cb18f0d" providerId="ADAL" clId="{4CCBF698-A88B-40EB-8CC7-87BC62971F47}" dt="2024-08-14T17:07:37.404" v="607" actId="26606"/>
          <ac:spMkLst>
            <pc:docMk/>
            <pc:sldMk cId="1102487795" sldId="2351"/>
            <ac:spMk id="30" creationId="{53B021B3-DE93-4AB7-8A18-CF5F1CED88B8}"/>
          </ac:spMkLst>
        </pc:spChg>
        <pc:spChg chg="add">
          <ac:chgData name="Jones, Leigh Ann" userId="b80eefe0-344b-4506-891e-35fd5cb18f0d" providerId="ADAL" clId="{4CCBF698-A88B-40EB-8CC7-87BC62971F47}" dt="2024-08-14T17:07:37.404" v="607" actId="26606"/>
          <ac:spMkLst>
            <pc:docMk/>
            <pc:sldMk cId="1102487795" sldId="2351"/>
            <ac:spMk id="31" creationId="{52D502E5-F6B4-4D58-B4AE-FC466FF15EE8}"/>
          </ac:spMkLst>
        </pc:spChg>
        <pc:spChg chg="add">
          <ac:chgData name="Jones, Leigh Ann" userId="b80eefe0-344b-4506-891e-35fd5cb18f0d" providerId="ADAL" clId="{4CCBF698-A88B-40EB-8CC7-87BC62971F47}" dt="2024-08-14T17:07:37.404" v="607" actId="26606"/>
          <ac:spMkLst>
            <pc:docMk/>
            <pc:sldMk cId="1102487795" sldId="2351"/>
            <ac:spMk id="32" creationId="{9DECDBF4-02B6-4BB4-B65B-B8107AD6A9E8}"/>
          </ac:spMkLst>
        </pc:spChg>
        <pc:graphicFrameChg chg="add mod modGraphic">
          <ac:chgData name="Jones, Leigh Ann" userId="b80eefe0-344b-4506-891e-35fd5cb18f0d" providerId="ADAL" clId="{4CCBF698-A88B-40EB-8CC7-87BC62971F47}" dt="2024-08-14T17:07:37.404" v="607" actId="26606"/>
          <ac:graphicFrameMkLst>
            <pc:docMk/>
            <pc:sldMk cId="1102487795" sldId="2351"/>
            <ac:graphicFrameMk id="4" creationId="{C69E070B-013D-EABB-E4B9-C6EB0732B84C}"/>
          </ac:graphicFrameMkLst>
        </pc:graphicFrameChg>
      </pc:sldChg>
      <pc:sldChg chg="modSp add del mod">
        <pc:chgData name="Jones, Leigh Ann" userId="b80eefe0-344b-4506-891e-35fd5cb18f0d" providerId="ADAL" clId="{4CCBF698-A88B-40EB-8CC7-87BC62971F47}" dt="2024-08-14T18:20:27.371" v="1141" actId="2696"/>
        <pc:sldMkLst>
          <pc:docMk/>
          <pc:sldMk cId="4135579426" sldId="2352"/>
        </pc:sldMkLst>
        <pc:spChg chg="mod">
          <ac:chgData name="Jones, Leigh Ann" userId="b80eefe0-344b-4506-891e-35fd5cb18f0d" providerId="ADAL" clId="{4CCBF698-A88B-40EB-8CC7-87BC62971F47}" dt="2024-08-14T17:15:02.588" v="627" actId="207"/>
          <ac:spMkLst>
            <pc:docMk/>
            <pc:sldMk cId="4135579426" sldId="2352"/>
            <ac:spMk id="2" creationId="{F19635D9-0EF6-6045-F4B7-E2570F3C2492}"/>
          </ac:spMkLst>
        </pc:spChg>
        <pc:graphicFrameChg chg="modGraphic">
          <ac:chgData name="Jones, Leigh Ann" userId="b80eefe0-344b-4506-891e-35fd5cb18f0d" providerId="ADAL" clId="{4CCBF698-A88B-40EB-8CC7-87BC62971F47}" dt="2024-08-14T17:14:43.807" v="624" actId="6549"/>
          <ac:graphicFrameMkLst>
            <pc:docMk/>
            <pc:sldMk cId="4135579426" sldId="2352"/>
            <ac:graphicFrameMk id="4" creationId="{C69E070B-013D-EABB-E4B9-C6EB0732B84C}"/>
          </ac:graphicFrameMkLst>
        </pc:graphicFrameChg>
      </pc:sldChg>
      <pc:sldChg chg="addSp delSp modSp new mod setBg">
        <pc:chgData name="Jones, Leigh Ann" userId="b80eefe0-344b-4506-891e-35fd5cb18f0d" providerId="ADAL" clId="{4CCBF698-A88B-40EB-8CC7-87BC62971F47}" dt="2024-08-14T18:19:15.199" v="1121" actId="20577"/>
        <pc:sldMkLst>
          <pc:docMk/>
          <pc:sldMk cId="2236461823" sldId="2353"/>
        </pc:sldMkLst>
        <pc:spChg chg="mod">
          <ac:chgData name="Jones, Leigh Ann" userId="b80eefe0-344b-4506-891e-35fd5cb18f0d" providerId="ADAL" clId="{4CCBF698-A88B-40EB-8CC7-87BC62971F47}" dt="2024-08-14T18:19:15.199" v="1121" actId="20577"/>
          <ac:spMkLst>
            <pc:docMk/>
            <pc:sldMk cId="2236461823" sldId="2353"/>
            <ac:spMk id="2" creationId="{325C654B-B75E-0501-150C-1575D90789E7}"/>
          </ac:spMkLst>
        </pc:spChg>
        <pc:spChg chg="del">
          <ac:chgData name="Jones, Leigh Ann" userId="b80eefe0-344b-4506-891e-35fd5cb18f0d" providerId="ADAL" clId="{4CCBF698-A88B-40EB-8CC7-87BC62971F47}" dt="2024-08-14T17:38:58.897" v="701"/>
          <ac:spMkLst>
            <pc:docMk/>
            <pc:sldMk cId="2236461823" sldId="2353"/>
            <ac:spMk id="3" creationId="{970C29C0-4637-F5E0-E4F1-E4E37A54DDA2}"/>
          </ac:spMkLst>
        </pc:spChg>
        <pc:spChg chg="add del mod">
          <ac:chgData name="Jones, Leigh Ann" userId="b80eefe0-344b-4506-891e-35fd5cb18f0d" providerId="ADAL" clId="{4CCBF698-A88B-40EB-8CC7-87BC62971F47}" dt="2024-08-14T17:48:34.485" v="706"/>
          <ac:spMkLst>
            <pc:docMk/>
            <pc:sldMk cId="2236461823" sldId="2353"/>
            <ac:spMk id="6" creationId="{5D6772CB-78B1-D949-A2D7-426C59307F9C}"/>
          </ac:spMkLst>
        </pc:spChg>
        <pc:spChg chg="add del">
          <ac:chgData name="Jones, Leigh Ann" userId="b80eefe0-344b-4506-891e-35fd5cb18f0d" providerId="ADAL" clId="{4CCBF698-A88B-40EB-8CC7-87BC62971F47}" dt="2024-08-14T17:59:23.209" v="863" actId="26606"/>
          <ac:spMkLst>
            <pc:docMk/>
            <pc:sldMk cId="2236461823" sldId="2353"/>
            <ac:spMk id="10" creationId="{BACC6370-2D7E-4714-9D71-7542949D7D5D}"/>
          </ac:spMkLst>
        </pc:spChg>
        <pc:spChg chg="add del">
          <ac:chgData name="Jones, Leigh Ann" userId="b80eefe0-344b-4506-891e-35fd5cb18f0d" providerId="ADAL" clId="{4CCBF698-A88B-40EB-8CC7-87BC62971F47}" dt="2024-08-14T17:59:23.209" v="863" actId="26606"/>
          <ac:spMkLst>
            <pc:docMk/>
            <pc:sldMk cId="2236461823" sldId="2353"/>
            <ac:spMk id="11" creationId="{F68B3F68-107C-434F-AA38-110D5EA91B85}"/>
          </ac:spMkLst>
        </pc:spChg>
        <pc:spChg chg="add del">
          <ac:chgData name="Jones, Leigh Ann" userId="b80eefe0-344b-4506-891e-35fd5cb18f0d" providerId="ADAL" clId="{4CCBF698-A88B-40EB-8CC7-87BC62971F47}" dt="2024-08-14T17:59:23.209" v="863" actId="26606"/>
          <ac:spMkLst>
            <pc:docMk/>
            <pc:sldMk cId="2236461823" sldId="2353"/>
            <ac:spMk id="12" creationId="{AAD0DBB9-1A4B-4391-81D4-CB19F9AB918A}"/>
          </ac:spMkLst>
        </pc:spChg>
        <pc:spChg chg="add del">
          <ac:chgData name="Jones, Leigh Ann" userId="b80eefe0-344b-4506-891e-35fd5cb18f0d" providerId="ADAL" clId="{4CCBF698-A88B-40EB-8CC7-87BC62971F47}" dt="2024-08-14T17:48:50.115" v="708" actId="26606"/>
          <ac:spMkLst>
            <pc:docMk/>
            <pc:sldMk cId="2236461823" sldId="2353"/>
            <ac:spMk id="13" creationId="{BACC6370-2D7E-4714-9D71-7542949D7D5D}"/>
          </ac:spMkLst>
        </pc:spChg>
        <pc:spChg chg="add del">
          <ac:chgData name="Jones, Leigh Ann" userId="b80eefe0-344b-4506-891e-35fd5cb18f0d" providerId="ADAL" clId="{4CCBF698-A88B-40EB-8CC7-87BC62971F47}" dt="2024-08-14T17:59:23.209" v="863" actId="26606"/>
          <ac:spMkLst>
            <pc:docMk/>
            <pc:sldMk cId="2236461823" sldId="2353"/>
            <ac:spMk id="14" creationId="{063BBA22-50EA-4C4D-BE05-F1CE4E63AA56}"/>
          </ac:spMkLst>
        </pc:spChg>
        <pc:spChg chg="add del">
          <ac:chgData name="Jones, Leigh Ann" userId="b80eefe0-344b-4506-891e-35fd5cb18f0d" providerId="ADAL" clId="{4CCBF698-A88B-40EB-8CC7-87BC62971F47}" dt="2024-08-14T17:48:50.115" v="708" actId="26606"/>
          <ac:spMkLst>
            <pc:docMk/>
            <pc:sldMk cId="2236461823" sldId="2353"/>
            <ac:spMk id="15" creationId="{F68B3F68-107C-434F-AA38-110D5EA91B85}"/>
          </ac:spMkLst>
        </pc:spChg>
        <pc:spChg chg="add del">
          <ac:chgData name="Jones, Leigh Ann" userId="b80eefe0-344b-4506-891e-35fd5cb18f0d" providerId="ADAL" clId="{4CCBF698-A88B-40EB-8CC7-87BC62971F47}" dt="2024-08-14T17:59:23.179" v="862" actId="26606"/>
          <ac:spMkLst>
            <pc:docMk/>
            <pc:sldMk cId="2236461823" sldId="2353"/>
            <ac:spMk id="16" creationId="{BACC6370-2D7E-4714-9D71-7542949D7D5D}"/>
          </ac:spMkLst>
        </pc:spChg>
        <pc:spChg chg="add del">
          <ac:chgData name="Jones, Leigh Ann" userId="b80eefe0-344b-4506-891e-35fd5cb18f0d" providerId="ADAL" clId="{4CCBF698-A88B-40EB-8CC7-87BC62971F47}" dt="2024-08-14T17:48:50.115" v="708" actId="26606"/>
          <ac:spMkLst>
            <pc:docMk/>
            <pc:sldMk cId="2236461823" sldId="2353"/>
            <ac:spMk id="17" creationId="{AAD0DBB9-1A4B-4391-81D4-CB19F9AB918A}"/>
          </ac:spMkLst>
        </pc:spChg>
        <pc:spChg chg="add del">
          <ac:chgData name="Jones, Leigh Ann" userId="b80eefe0-344b-4506-891e-35fd5cb18f0d" providerId="ADAL" clId="{4CCBF698-A88B-40EB-8CC7-87BC62971F47}" dt="2024-08-14T17:48:50.115" v="708" actId="26606"/>
          <ac:spMkLst>
            <pc:docMk/>
            <pc:sldMk cId="2236461823" sldId="2353"/>
            <ac:spMk id="19" creationId="{063BBA22-50EA-4C4D-BE05-F1CE4E63AA56}"/>
          </ac:spMkLst>
        </pc:spChg>
        <pc:spChg chg="add del">
          <ac:chgData name="Jones, Leigh Ann" userId="b80eefe0-344b-4506-891e-35fd5cb18f0d" providerId="ADAL" clId="{4CCBF698-A88B-40EB-8CC7-87BC62971F47}" dt="2024-08-14T17:59:23.179" v="862" actId="26606"/>
          <ac:spMkLst>
            <pc:docMk/>
            <pc:sldMk cId="2236461823" sldId="2353"/>
            <ac:spMk id="21" creationId="{256B2C21-A230-48C0-8DF1-C46611373C44}"/>
          </ac:spMkLst>
        </pc:spChg>
        <pc:spChg chg="add del">
          <ac:chgData name="Jones, Leigh Ann" userId="b80eefe0-344b-4506-891e-35fd5cb18f0d" providerId="ADAL" clId="{4CCBF698-A88B-40EB-8CC7-87BC62971F47}" dt="2024-08-14T17:59:23.179" v="862" actId="26606"/>
          <ac:spMkLst>
            <pc:docMk/>
            <pc:sldMk cId="2236461823" sldId="2353"/>
            <ac:spMk id="23" creationId="{3847E18C-932D-4C95-AABA-FEC7C9499AD7}"/>
          </ac:spMkLst>
        </pc:spChg>
        <pc:spChg chg="add del">
          <ac:chgData name="Jones, Leigh Ann" userId="b80eefe0-344b-4506-891e-35fd5cb18f0d" providerId="ADAL" clId="{4CCBF698-A88B-40EB-8CC7-87BC62971F47}" dt="2024-08-14T17:59:23.179" v="862" actId="26606"/>
          <ac:spMkLst>
            <pc:docMk/>
            <pc:sldMk cId="2236461823" sldId="2353"/>
            <ac:spMk id="25" creationId="{3150CB11-0C61-439E-910F-5787759E72A0}"/>
          </ac:spMkLst>
        </pc:spChg>
        <pc:spChg chg="add del">
          <ac:chgData name="Jones, Leigh Ann" userId="b80eefe0-344b-4506-891e-35fd5cb18f0d" providerId="ADAL" clId="{4CCBF698-A88B-40EB-8CC7-87BC62971F47}" dt="2024-08-14T17:59:23.179" v="862" actId="26606"/>
          <ac:spMkLst>
            <pc:docMk/>
            <pc:sldMk cId="2236461823" sldId="2353"/>
            <ac:spMk id="27" creationId="{43F8A58B-5155-44CE-A5FF-7647B47D0A7A}"/>
          </ac:spMkLst>
        </pc:spChg>
        <pc:spChg chg="add del">
          <ac:chgData name="Jones, Leigh Ann" userId="b80eefe0-344b-4506-891e-35fd5cb18f0d" providerId="ADAL" clId="{4CCBF698-A88B-40EB-8CC7-87BC62971F47}" dt="2024-08-14T17:59:23.179" v="862" actId="26606"/>
          <ac:spMkLst>
            <pc:docMk/>
            <pc:sldMk cId="2236461823" sldId="2353"/>
            <ac:spMk id="29" creationId="{443F2ACA-E6D6-4028-82DD-F03C262D5DE6}"/>
          </ac:spMkLst>
        </pc:spChg>
        <pc:spChg chg="add">
          <ac:chgData name="Jones, Leigh Ann" userId="b80eefe0-344b-4506-891e-35fd5cb18f0d" providerId="ADAL" clId="{4CCBF698-A88B-40EB-8CC7-87BC62971F47}" dt="2024-08-14T17:59:23.209" v="863" actId="26606"/>
          <ac:spMkLst>
            <pc:docMk/>
            <pc:sldMk cId="2236461823" sldId="2353"/>
            <ac:spMk id="31" creationId="{BACC6370-2D7E-4714-9D71-7542949D7D5D}"/>
          </ac:spMkLst>
        </pc:spChg>
        <pc:spChg chg="add">
          <ac:chgData name="Jones, Leigh Ann" userId="b80eefe0-344b-4506-891e-35fd5cb18f0d" providerId="ADAL" clId="{4CCBF698-A88B-40EB-8CC7-87BC62971F47}" dt="2024-08-14T17:59:23.209" v="863" actId="26606"/>
          <ac:spMkLst>
            <pc:docMk/>
            <pc:sldMk cId="2236461823" sldId="2353"/>
            <ac:spMk id="32" creationId="{256B2C21-A230-48C0-8DF1-C46611373C44}"/>
          </ac:spMkLst>
        </pc:spChg>
        <pc:spChg chg="add">
          <ac:chgData name="Jones, Leigh Ann" userId="b80eefe0-344b-4506-891e-35fd5cb18f0d" providerId="ADAL" clId="{4CCBF698-A88B-40EB-8CC7-87BC62971F47}" dt="2024-08-14T17:59:23.209" v="863" actId="26606"/>
          <ac:spMkLst>
            <pc:docMk/>
            <pc:sldMk cId="2236461823" sldId="2353"/>
            <ac:spMk id="33" creationId="{3847E18C-932D-4C95-AABA-FEC7C9499AD7}"/>
          </ac:spMkLst>
        </pc:spChg>
        <pc:spChg chg="add">
          <ac:chgData name="Jones, Leigh Ann" userId="b80eefe0-344b-4506-891e-35fd5cb18f0d" providerId="ADAL" clId="{4CCBF698-A88B-40EB-8CC7-87BC62971F47}" dt="2024-08-14T17:59:23.209" v="863" actId="26606"/>
          <ac:spMkLst>
            <pc:docMk/>
            <pc:sldMk cId="2236461823" sldId="2353"/>
            <ac:spMk id="34" creationId="{3150CB11-0C61-439E-910F-5787759E72A0}"/>
          </ac:spMkLst>
        </pc:spChg>
        <pc:spChg chg="add">
          <ac:chgData name="Jones, Leigh Ann" userId="b80eefe0-344b-4506-891e-35fd5cb18f0d" providerId="ADAL" clId="{4CCBF698-A88B-40EB-8CC7-87BC62971F47}" dt="2024-08-14T17:59:23.209" v="863" actId="26606"/>
          <ac:spMkLst>
            <pc:docMk/>
            <pc:sldMk cId="2236461823" sldId="2353"/>
            <ac:spMk id="35" creationId="{43F8A58B-5155-44CE-A5FF-7647B47D0A7A}"/>
          </ac:spMkLst>
        </pc:spChg>
        <pc:spChg chg="add">
          <ac:chgData name="Jones, Leigh Ann" userId="b80eefe0-344b-4506-891e-35fd5cb18f0d" providerId="ADAL" clId="{4CCBF698-A88B-40EB-8CC7-87BC62971F47}" dt="2024-08-14T17:59:23.209" v="863" actId="26606"/>
          <ac:spMkLst>
            <pc:docMk/>
            <pc:sldMk cId="2236461823" sldId="2353"/>
            <ac:spMk id="36" creationId="{443F2ACA-E6D6-4028-82DD-F03C262D5DE6}"/>
          </ac:spMkLst>
        </pc:spChg>
        <pc:graphicFrameChg chg="add del mod modGraphic">
          <ac:chgData name="Jones, Leigh Ann" userId="b80eefe0-344b-4506-891e-35fd5cb18f0d" providerId="ADAL" clId="{4CCBF698-A88B-40EB-8CC7-87BC62971F47}" dt="2024-08-14T17:40:53.290" v="703" actId="21"/>
          <ac:graphicFrameMkLst>
            <pc:docMk/>
            <pc:sldMk cId="2236461823" sldId="2353"/>
            <ac:graphicFrameMk id="4" creationId="{9A64B76D-77C5-7852-264A-67BCAEB7BBEC}"/>
          </ac:graphicFrameMkLst>
        </pc:graphicFrameChg>
        <pc:graphicFrameChg chg="add mod">
          <ac:chgData name="Jones, Leigh Ann" userId="b80eefe0-344b-4506-891e-35fd5cb18f0d" providerId="ADAL" clId="{4CCBF698-A88B-40EB-8CC7-87BC62971F47}" dt="2024-08-14T17:47:29.858" v="705"/>
          <ac:graphicFrameMkLst>
            <pc:docMk/>
            <pc:sldMk cId="2236461823" sldId="2353"/>
            <ac:graphicFrameMk id="7" creationId="{6ADEC28A-BD82-7A86-912E-238687594264}"/>
          </ac:graphicFrameMkLst>
        </pc:graphicFrameChg>
        <pc:graphicFrameChg chg="add mod modGraphic">
          <ac:chgData name="Jones, Leigh Ann" userId="b80eefe0-344b-4506-891e-35fd5cb18f0d" providerId="ADAL" clId="{4CCBF698-A88B-40EB-8CC7-87BC62971F47}" dt="2024-08-14T17:59:46.566" v="866" actId="255"/>
          <ac:graphicFrameMkLst>
            <pc:docMk/>
            <pc:sldMk cId="2236461823" sldId="2353"/>
            <ac:graphicFrameMk id="8" creationId="{AF03FA55-C318-CA76-E1FB-CCFDFE8F19D8}"/>
          </ac:graphicFrameMkLst>
        </pc:graphicFrameChg>
      </pc:sldChg>
      <pc:sldChg chg="addSp delSp modSp new mod setBg">
        <pc:chgData name="Jones, Leigh Ann" userId="b80eefe0-344b-4506-891e-35fd5cb18f0d" providerId="ADAL" clId="{4CCBF698-A88B-40EB-8CC7-87BC62971F47}" dt="2024-08-14T18:19:22.222" v="1140" actId="20577"/>
        <pc:sldMkLst>
          <pc:docMk/>
          <pc:sldMk cId="41631427" sldId="2354"/>
        </pc:sldMkLst>
        <pc:spChg chg="mod">
          <ac:chgData name="Jones, Leigh Ann" userId="b80eefe0-344b-4506-891e-35fd5cb18f0d" providerId="ADAL" clId="{4CCBF698-A88B-40EB-8CC7-87BC62971F47}" dt="2024-08-14T18:19:22.222" v="1140" actId="20577"/>
          <ac:spMkLst>
            <pc:docMk/>
            <pc:sldMk cId="41631427" sldId="2354"/>
            <ac:spMk id="2" creationId="{6F6CD758-9A18-528F-9732-C1F9D35EDFA5}"/>
          </ac:spMkLst>
        </pc:spChg>
        <pc:spChg chg="del">
          <ac:chgData name="Jones, Leigh Ann" userId="b80eefe0-344b-4506-891e-35fd5cb18f0d" providerId="ADAL" clId="{4CCBF698-A88B-40EB-8CC7-87BC62971F47}" dt="2024-08-14T17:58:31.330" v="852"/>
          <ac:spMkLst>
            <pc:docMk/>
            <pc:sldMk cId="41631427" sldId="2354"/>
            <ac:spMk id="3" creationId="{8084F81B-3D82-E3E0-3256-1B1E54E2E1E7}"/>
          </ac:spMkLst>
        </pc:spChg>
        <pc:spChg chg="add del">
          <ac:chgData name="Jones, Leigh Ann" userId="b80eefe0-344b-4506-891e-35fd5cb18f0d" providerId="ADAL" clId="{4CCBF698-A88B-40EB-8CC7-87BC62971F47}" dt="2024-08-14T17:58:59.255" v="856" actId="26606"/>
          <ac:spMkLst>
            <pc:docMk/>
            <pc:sldMk cId="41631427" sldId="2354"/>
            <ac:spMk id="9" creationId="{BACC6370-2D7E-4714-9D71-7542949D7D5D}"/>
          </ac:spMkLst>
        </pc:spChg>
        <pc:spChg chg="add del">
          <ac:chgData name="Jones, Leigh Ann" userId="b80eefe0-344b-4506-891e-35fd5cb18f0d" providerId="ADAL" clId="{4CCBF698-A88B-40EB-8CC7-87BC62971F47}" dt="2024-08-14T17:58:59.255" v="856" actId="26606"/>
          <ac:spMkLst>
            <pc:docMk/>
            <pc:sldMk cId="41631427" sldId="2354"/>
            <ac:spMk id="11" creationId="{F68B3F68-107C-434F-AA38-110D5EA91B85}"/>
          </ac:spMkLst>
        </pc:spChg>
        <pc:spChg chg="add del">
          <ac:chgData name="Jones, Leigh Ann" userId="b80eefe0-344b-4506-891e-35fd5cb18f0d" providerId="ADAL" clId="{4CCBF698-A88B-40EB-8CC7-87BC62971F47}" dt="2024-08-14T17:58:59.255" v="856" actId="26606"/>
          <ac:spMkLst>
            <pc:docMk/>
            <pc:sldMk cId="41631427" sldId="2354"/>
            <ac:spMk id="13" creationId="{AAD0DBB9-1A4B-4391-81D4-CB19F9AB918A}"/>
          </ac:spMkLst>
        </pc:spChg>
        <pc:spChg chg="add del">
          <ac:chgData name="Jones, Leigh Ann" userId="b80eefe0-344b-4506-891e-35fd5cb18f0d" providerId="ADAL" clId="{4CCBF698-A88B-40EB-8CC7-87BC62971F47}" dt="2024-08-14T17:58:59.255" v="856" actId="26606"/>
          <ac:spMkLst>
            <pc:docMk/>
            <pc:sldMk cId="41631427" sldId="2354"/>
            <ac:spMk id="15" creationId="{063BBA22-50EA-4C4D-BE05-F1CE4E63AA56}"/>
          </ac:spMkLst>
        </pc:spChg>
        <pc:spChg chg="add">
          <ac:chgData name="Jones, Leigh Ann" userId="b80eefe0-344b-4506-891e-35fd5cb18f0d" providerId="ADAL" clId="{4CCBF698-A88B-40EB-8CC7-87BC62971F47}" dt="2024-08-14T17:58:59.282" v="857" actId="26606"/>
          <ac:spMkLst>
            <pc:docMk/>
            <pc:sldMk cId="41631427" sldId="2354"/>
            <ac:spMk id="17" creationId="{43F8A58B-5155-44CE-A5FF-7647B47D0A7A}"/>
          </ac:spMkLst>
        </pc:spChg>
        <pc:spChg chg="add">
          <ac:chgData name="Jones, Leigh Ann" userId="b80eefe0-344b-4506-891e-35fd5cb18f0d" providerId="ADAL" clId="{4CCBF698-A88B-40EB-8CC7-87BC62971F47}" dt="2024-08-14T17:58:59.282" v="857" actId="26606"/>
          <ac:spMkLst>
            <pc:docMk/>
            <pc:sldMk cId="41631427" sldId="2354"/>
            <ac:spMk id="18" creationId="{BACC6370-2D7E-4714-9D71-7542949D7D5D}"/>
          </ac:spMkLst>
        </pc:spChg>
        <pc:spChg chg="add">
          <ac:chgData name="Jones, Leigh Ann" userId="b80eefe0-344b-4506-891e-35fd5cb18f0d" providerId="ADAL" clId="{4CCBF698-A88B-40EB-8CC7-87BC62971F47}" dt="2024-08-14T17:58:59.282" v="857" actId="26606"/>
          <ac:spMkLst>
            <pc:docMk/>
            <pc:sldMk cId="41631427" sldId="2354"/>
            <ac:spMk id="19" creationId="{443F2ACA-E6D6-4028-82DD-F03C262D5DE6}"/>
          </ac:spMkLst>
        </pc:spChg>
        <pc:spChg chg="add">
          <ac:chgData name="Jones, Leigh Ann" userId="b80eefe0-344b-4506-891e-35fd5cb18f0d" providerId="ADAL" clId="{4CCBF698-A88B-40EB-8CC7-87BC62971F47}" dt="2024-08-14T17:58:59.282" v="857" actId="26606"/>
          <ac:spMkLst>
            <pc:docMk/>
            <pc:sldMk cId="41631427" sldId="2354"/>
            <ac:spMk id="20" creationId="{256B2C21-A230-48C0-8DF1-C46611373C44}"/>
          </ac:spMkLst>
        </pc:spChg>
        <pc:spChg chg="add">
          <ac:chgData name="Jones, Leigh Ann" userId="b80eefe0-344b-4506-891e-35fd5cb18f0d" providerId="ADAL" clId="{4CCBF698-A88B-40EB-8CC7-87BC62971F47}" dt="2024-08-14T17:58:59.282" v="857" actId="26606"/>
          <ac:spMkLst>
            <pc:docMk/>
            <pc:sldMk cId="41631427" sldId="2354"/>
            <ac:spMk id="21" creationId="{3847E18C-932D-4C95-AABA-FEC7C9499AD7}"/>
          </ac:spMkLst>
        </pc:spChg>
        <pc:spChg chg="add">
          <ac:chgData name="Jones, Leigh Ann" userId="b80eefe0-344b-4506-891e-35fd5cb18f0d" providerId="ADAL" clId="{4CCBF698-A88B-40EB-8CC7-87BC62971F47}" dt="2024-08-14T17:58:59.282" v="857" actId="26606"/>
          <ac:spMkLst>
            <pc:docMk/>
            <pc:sldMk cId="41631427" sldId="2354"/>
            <ac:spMk id="22" creationId="{3150CB11-0C61-439E-910F-5787759E72A0}"/>
          </ac:spMkLst>
        </pc:spChg>
        <pc:graphicFrameChg chg="add mod modGraphic">
          <ac:chgData name="Jones, Leigh Ann" userId="b80eefe0-344b-4506-891e-35fd5cb18f0d" providerId="ADAL" clId="{4CCBF698-A88B-40EB-8CC7-87BC62971F47}" dt="2024-08-14T18:00:05.089" v="870" actId="20577"/>
          <ac:graphicFrameMkLst>
            <pc:docMk/>
            <pc:sldMk cId="41631427" sldId="2354"/>
            <ac:graphicFrameMk id="4" creationId="{A06B59E1-7AB1-9402-BAD6-B4093DD49D30}"/>
          </ac:graphicFrameMkLst>
        </pc:graphicFrameChg>
      </pc:sldChg>
    </pc:docChg>
  </pc:docChgLst>
  <pc:docChgLst>
    <pc:chgData name="Jones, Leigh Ann" userId="b80eefe0-344b-4506-891e-35fd5cb18f0d" providerId="ADAL" clId="{8330617F-A065-4E9A-ABF7-37B48A83D389}"/>
    <pc:docChg chg="modSld">
      <pc:chgData name="Jones, Leigh Ann" userId="b80eefe0-344b-4506-891e-35fd5cb18f0d" providerId="ADAL" clId="{8330617F-A065-4E9A-ABF7-37B48A83D389}" dt="2024-05-08T18:17:57.222" v="102" actId="20577"/>
      <pc:docMkLst>
        <pc:docMk/>
      </pc:docMkLst>
      <pc:sldChg chg="modSp mod">
        <pc:chgData name="Jones, Leigh Ann" userId="b80eefe0-344b-4506-891e-35fd5cb18f0d" providerId="ADAL" clId="{8330617F-A065-4E9A-ABF7-37B48A83D389}" dt="2024-05-08T18:17:57.222" v="102" actId="20577"/>
        <pc:sldMkLst>
          <pc:docMk/>
          <pc:sldMk cId="3837915809" sldId="2141"/>
        </pc:sldMkLst>
        <pc:spChg chg="mod">
          <ac:chgData name="Jones, Leigh Ann" userId="b80eefe0-344b-4506-891e-35fd5cb18f0d" providerId="ADAL" clId="{8330617F-A065-4E9A-ABF7-37B48A83D389}" dt="2024-05-08T18:17:57.222" v="102" actId="20577"/>
          <ac:spMkLst>
            <pc:docMk/>
            <pc:sldMk cId="3837915809" sldId="2141"/>
            <ac:spMk id="3" creationId="{00000000-0000-0000-0000-000000000000}"/>
          </ac:spMkLst>
        </pc:spChg>
      </pc:sldChg>
      <pc:sldChg chg="modSp mod">
        <pc:chgData name="Jones, Leigh Ann" userId="b80eefe0-344b-4506-891e-35fd5cb18f0d" providerId="ADAL" clId="{8330617F-A065-4E9A-ABF7-37B48A83D389}" dt="2024-05-08T18:15:01.339" v="89" actId="20577"/>
        <pc:sldMkLst>
          <pc:docMk/>
          <pc:sldMk cId="1757305424" sldId="2235"/>
        </pc:sldMkLst>
        <pc:spChg chg="mod">
          <ac:chgData name="Jones, Leigh Ann" userId="b80eefe0-344b-4506-891e-35fd5cb18f0d" providerId="ADAL" clId="{8330617F-A065-4E9A-ABF7-37B48A83D389}" dt="2024-05-08T18:15:01.339" v="89" actId="20577"/>
          <ac:spMkLst>
            <pc:docMk/>
            <pc:sldMk cId="1757305424" sldId="2235"/>
            <ac:spMk id="3" creationId="{62DFC074-BCFF-BF50-033C-D89A949CF45F}"/>
          </ac:spMkLst>
        </pc:spChg>
      </pc:sldChg>
    </pc:docChg>
  </pc:docChgLst>
  <pc:docChgLst>
    <pc:chgData name="Jones, Leigh Ann" userId="S::ljones@sts.org::b80eefe0-344b-4506-891e-35fd5cb18f0d" providerId="AD" clId="Web-{8FC43C20-D1E8-87DD-47A7-71413E5484D4}"/>
    <pc:docChg chg="addSld delSld modSld addMainMaster">
      <pc:chgData name="Jones, Leigh Ann" userId="S::ljones@sts.org::b80eefe0-344b-4506-891e-35fd5cb18f0d" providerId="AD" clId="Web-{8FC43C20-D1E8-87DD-47A7-71413E5484D4}" dt="2024-08-14T14:58:35.010" v="276"/>
      <pc:docMkLst>
        <pc:docMk/>
      </pc:docMkLst>
      <pc:sldChg chg="modSp">
        <pc:chgData name="Jones, Leigh Ann" userId="S::ljones@sts.org::b80eefe0-344b-4506-891e-35fd5cb18f0d" providerId="AD" clId="Web-{8FC43C20-D1E8-87DD-47A7-71413E5484D4}" dt="2024-08-14T14:39:39.012" v="90" actId="20577"/>
        <pc:sldMkLst>
          <pc:docMk/>
          <pc:sldMk cId="2626734112" sldId="2142"/>
        </pc:sldMkLst>
        <pc:spChg chg="mod">
          <ac:chgData name="Jones, Leigh Ann" userId="S::ljones@sts.org::b80eefe0-344b-4506-891e-35fd5cb18f0d" providerId="AD" clId="Web-{8FC43C20-D1E8-87DD-47A7-71413E5484D4}" dt="2024-08-14T14:39:39.012" v="90" actId="20577"/>
          <ac:spMkLst>
            <pc:docMk/>
            <pc:sldMk cId="2626734112" sldId="2142"/>
            <ac:spMk id="3" creationId="{68382BAA-D792-7B29-BD0C-848B55F2674C}"/>
          </ac:spMkLst>
        </pc:spChg>
      </pc:sldChg>
      <pc:sldChg chg="modSp">
        <pc:chgData name="Jones, Leigh Ann" userId="S::ljones@sts.org::b80eefe0-344b-4506-891e-35fd5cb18f0d" providerId="AD" clId="Web-{8FC43C20-D1E8-87DD-47A7-71413E5484D4}" dt="2024-08-14T14:43:55.048" v="147" actId="20577"/>
        <pc:sldMkLst>
          <pc:docMk/>
          <pc:sldMk cId="1757305424" sldId="2235"/>
        </pc:sldMkLst>
        <pc:spChg chg="mod">
          <ac:chgData name="Jones, Leigh Ann" userId="S::ljones@sts.org::b80eefe0-344b-4506-891e-35fd5cb18f0d" providerId="AD" clId="Web-{8FC43C20-D1E8-87DD-47A7-71413E5484D4}" dt="2024-08-14T14:43:55.048" v="147" actId="20577"/>
          <ac:spMkLst>
            <pc:docMk/>
            <pc:sldMk cId="1757305424" sldId="2235"/>
            <ac:spMk id="3" creationId="{62DFC074-BCFF-BF50-033C-D89A949CF45F}"/>
          </ac:spMkLst>
        </pc:spChg>
      </pc:sldChg>
      <pc:sldChg chg="modSp add">
        <pc:chgData name="Jones, Leigh Ann" userId="S::ljones@sts.org::b80eefe0-344b-4506-891e-35fd5cb18f0d" providerId="AD" clId="Web-{8FC43C20-D1E8-87DD-47A7-71413E5484D4}" dt="2024-08-14T14:56:33.953" v="154" actId="20577"/>
        <pc:sldMkLst>
          <pc:docMk/>
          <pc:sldMk cId="1615273649" sldId="2244"/>
        </pc:sldMkLst>
        <pc:spChg chg="mod">
          <ac:chgData name="Jones, Leigh Ann" userId="S::ljones@sts.org::b80eefe0-344b-4506-891e-35fd5cb18f0d" providerId="AD" clId="Web-{8FC43C20-D1E8-87DD-47A7-71413E5484D4}" dt="2024-08-14T14:56:33.953" v="154" actId="20577"/>
          <ac:spMkLst>
            <pc:docMk/>
            <pc:sldMk cId="1615273649" sldId="2244"/>
            <ac:spMk id="3" creationId="{5899B217-8A3E-1234-1A8D-B4B278AD55B8}"/>
          </ac:spMkLst>
        </pc:spChg>
      </pc:sldChg>
      <pc:sldChg chg="add">
        <pc:chgData name="Jones, Leigh Ann" userId="S::ljones@sts.org::b80eefe0-344b-4506-891e-35fd5cb18f0d" providerId="AD" clId="Web-{8FC43C20-D1E8-87DD-47A7-71413E5484D4}" dt="2024-08-14T14:36:00.338" v="4"/>
        <pc:sldMkLst>
          <pc:docMk/>
          <pc:sldMk cId="3832583650" sldId="2245"/>
        </pc:sldMkLst>
      </pc:sldChg>
      <pc:sldChg chg="modSp add">
        <pc:chgData name="Jones, Leigh Ann" userId="S::ljones@sts.org::b80eefe0-344b-4506-891e-35fd5cb18f0d" providerId="AD" clId="Web-{8FC43C20-D1E8-87DD-47A7-71413E5484D4}" dt="2024-08-14T14:58:28.416" v="275" actId="20577"/>
        <pc:sldMkLst>
          <pc:docMk/>
          <pc:sldMk cId="958919697" sldId="2246"/>
        </pc:sldMkLst>
        <pc:spChg chg="mod">
          <ac:chgData name="Jones, Leigh Ann" userId="S::ljones@sts.org::b80eefe0-344b-4506-891e-35fd5cb18f0d" providerId="AD" clId="Web-{8FC43C20-D1E8-87DD-47A7-71413E5484D4}" dt="2024-08-14T14:58:28.416" v="275" actId="20577"/>
          <ac:spMkLst>
            <pc:docMk/>
            <pc:sldMk cId="958919697" sldId="2246"/>
            <ac:spMk id="3" creationId="{87F754B2-AA36-AA09-A4B0-998850813089}"/>
          </ac:spMkLst>
        </pc:spChg>
      </pc:sldChg>
      <pc:sldChg chg="del">
        <pc:chgData name="Jones, Leigh Ann" userId="S::ljones@sts.org::b80eefe0-344b-4506-891e-35fd5cb18f0d" providerId="AD" clId="Web-{8FC43C20-D1E8-87DD-47A7-71413E5484D4}" dt="2024-08-14T14:35:29.413" v="0"/>
        <pc:sldMkLst>
          <pc:docMk/>
          <pc:sldMk cId="1965426499" sldId="2338"/>
        </pc:sldMkLst>
      </pc:sldChg>
      <pc:sldChg chg="del">
        <pc:chgData name="Jones, Leigh Ann" userId="S::ljones@sts.org::b80eefe0-344b-4506-891e-35fd5cb18f0d" providerId="AD" clId="Web-{8FC43C20-D1E8-87DD-47A7-71413E5484D4}" dt="2024-08-14T14:35:42.150" v="1"/>
        <pc:sldMkLst>
          <pc:docMk/>
          <pc:sldMk cId="3841894448" sldId="2340"/>
        </pc:sldMkLst>
      </pc:sldChg>
      <pc:sldChg chg="del">
        <pc:chgData name="Jones, Leigh Ann" userId="S::ljones@sts.org::b80eefe0-344b-4506-891e-35fd5cb18f0d" providerId="AD" clId="Web-{8FC43C20-D1E8-87DD-47A7-71413E5484D4}" dt="2024-08-14T14:35:46.837" v="2"/>
        <pc:sldMkLst>
          <pc:docMk/>
          <pc:sldMk cId="1909317836" sldId="2341"/>
        </pc:sldMkLst>
      </pc:sldChg>
      <pc:sldChg chg="modSp">
        <pc:chgData name="Jones, Leigh Ann" userId="S::ljones@sts.org::b80eefe0-344b-4506-891e-35fd5cb18f0d" providerId="AD" clId="Web-{8FC43C20-D1E8-87DD-47A7-71413E5484D4}" dt="2024-08-14T14:47:06.079" v="151" actId="20577"/>
        <pc:sldMkLst>
          <pc:docMk/>
          <pc:sldMk cId="1269428266" sldId="2342"/>
        </pc:sldMkLst>
        <pc:spChg chg="mod">
          <ac:chgData name="Jones, Leigh Ann" userId="S::ljones@sts.org::b80eefe0-344b-4506-891e-35fd5cb18f0d" providerId="AD" clId="Web-{8FC43C20-D1E8-87DD-47A7-71413E5484D4}" dt="2024-08-14T14:47:06.079" v="151" actId="20577"/>
          <ac:spMkLst>
            <pc:docMk/>
            <pc:sldMk cId="1269428266" sldId="2342"/>
            <ac:spMk id="3" creationId="{3884A77C-1DEA-DC05-6510-BFF047B0E733}"/>
          </ac:spMkLst>
        </pc:spChg>
      </pc:sldChg>
      <pc:sldChg chg="new">
        <pc:chgData name="Jones, Leigh Ann" userId="S::ljones@sts.org::b80eefe0-344b-4506-891e-35fd5cb18f0d" providerId="AD" clId="Web-{8FC43C20-D1E8-87DD-47A7-71413E5484D4}" dt="2024-08-14T14:58:35.010" v="276"/>
        <pc:sldMkLst>
          <pc:docMk/>
          <pc:sldMk cId="1835672273" sldId="2343"/>
        </pc:sldMkLst>
      </pc:sldChg>
      <pc:sldMasterChg chg="add addSldLayout">
        <pc:chgData name="Jones, Leigh Ann" userId="S::ljones@sts.org::b80eefe0-344b-4506-891e-35fd5cb18f0d" providerId="AD" clId="Web-{8FC43C20-D1E8-87DD-47A7-71413E5484D4}" dt="2024-08-14T14:36:00.322" v="3"/>
        <pc:sldMasterMkLst>
          <pc:docMk/>
          <pc:sldMasterMk cId="242059338" sldId="2147483722"/>
        </pc:sldMasterMkLst>
        <pc:sldLayoutChg chg="add">
          <pc:chgData name="Jones, Leigh Ann" userId="S::ljones@sts.org::b80eefe0-344b-4506-891e-35fd5cb18f0d" providerId="AD" clId="Web-{8FC43C20-D1E8-87DD-47A7-71413E5484D4}" dt="2024-08-14T14:36:00.322" v="3"/>
          <pc:sldLayoutMkLst>
            <pc:docMk/>
            <pc:sldMasterMk cId="242059338" sldId="2147483722"/>
            <pc:sldLayoutMk cId="2784272565" sldId="2147483723"/>
          </pc:sldLayoutMkLst>
        </pc:sldLayoutChg>
        <pc:sldLayoutChg chg="add">
          <pc:chgData name="Jones, Leigh Ann" userId="S::ljones@sts.org::b80eefe0-344b-4506-891e-35fd5cb18f0d" providerId="AD" clId="Web-{8FC43C20-D1E8-87DD-47A7-71413E5484D4}" dt="2024-08-14T14:36:00.322" v="3"/>
          <pc:sldLayoutMkLst>
            <pc:docMk/>
            <pc:sldMasterMk cId="242059338" sldId="2147483722"/>
            <pc:sldLayoutMk cId="2700085118" sldId="2147483724"/>
          </pc:sldLayoutMkLst>
        </pc:sldLayoutChg>
        <pc:sldLayoutChg chg="add">
          <pc:chgData name="Jones, Leigh Ann" userId="S::ljones@sts.org::b80eefe0-344b-4506-891e-35fd5cb18f0d" providerId="AD" clId="Web-{8FC43C20-D1E8-87DD-47A7-71413E5484D4}" dt="2024-08-14T14:36:00.322" v="3"/>
          <pc:sldLayoutMkLst>
            <pc:docMk/>
            <pc:sldMasterMk cId="242059338" sldId="2147483722"/>
            <pc:sldLayoutMk cId="3142853926" sldId="2147483725"/>
          </pc:sldLayoutMkLst>
        </pc:sldLayoutChg>
        <pc:sldLayoutChg chg="add">
          <pc:chgData name="Jones, Leigh Ann" userId="S::ljones@sts.org::b80eefe0-344b-4506-891e-35fd5cb18f0d" providerId="AD" clId="Web-{8FC43C20-D1E8-87DD-47A7-71413E5484D4}" dt="2024-08-14T14:36:00.322" v="3"/>
          <pc:sldLayoutMkLst>
            <pc:docMk/>
            <pc:sldMasterMk cId="242059338" sldId="2147483722"/>
            <pc:sldLayoutMk cId="488580550" sldId="2147483726"/>
          </pc:sldLayoutMkLst>
        </pc:sldLayoutChg>
        <pc:sldLayoutChg chg="add">
          <pc:chgData name="Jones, Leigh Ann" userId="S::ljones@sts.org::b80eefe0-344b-4506-891e-35fd5cb18f0d" providerId="AD" clId="Web-{8FC43C20-D1E8-87DD-47A7-71413E5484D4}" dt="2024-08-14T14:36:00.322" v="3"/>
          <pc:sldLayoutMkLst>
            <pc:docMk/>
            <pc:sldMasterMk cId="242059338" sldId="2147483722"/>
            <pc:sldLayoutMk cId="3770494849" sldId="2147483727"/>
          </pc:sldLayoutMkLst>
        </pc:sldLayoutChg>
        <pc:sldLayoutChg chg="add">
          <pc:chgData name="Jones, Leigh Ann" userId="S::ljones@sts.org::b80eefe0-344b-4506-891e-35fd5cb18f0d" providerId="AD" clId="Web-{8FC43C20-D1E8-87DD-47A7-71413E5484D4}" dt="2024-08-14T14:36:00.322" v="3"/>
          <pc:sldLayoutMkLst>
            <pc:docMk/>
            <pc:sldMasterMk cId="242059338" sldId="2147483722"/>
            <pc:sldLayoutMk cId="2161817872" sldId="2147483728"/>
          </pc:sldLayoutMkLst>
        </pc:sldLayoutChg>
        <pc:sldLayoutChg chg="add">
          <pc:chgData name="Jones, Leigh Ann" userId="S::ljones@sts.org::b80eefe0-344b-4506-891e-35fd5cb18f0d" providerId="AD" clId="Web-{8FC43C20-D1E8-87DD-47A7-71413E5484D4}" dt="2024-08-14T14:36:00.322" v="3"/>
          <pc:sldLayoutMkLst>
            <pc:docMk/>
            <pc:sldMasterMk cId="242059338" sldId="2147483722"/>
            <pc:sldLayoutMk cId="872819115" sldId="2147483729"/>
          </pc:sldLayoutMkLst>
        </pc:sldLayoutChg>
        <pc:sldLayoutChg chg="add">
          <pc:chgData name="Jones, Leigh Ann" userId="S::ljones@sts.org::b80eefe0-344b-4506-891e-35fd5cb18f0d" providerId="AD" clId="Web-{8FC43C20-D1E8-87DD-47A7-71413E5484D4}" dt="2024-08-14T14:36:00.322" v="3"/>
          <pc:sldLayoutMkLst>
            <pc:docMk/>
            <pc:sldMasterMk cId="242059338" sldId="2147483722"/>
            <pc:sldLayoutMk cId="213346231" sldId="2147483730"/>
          </pc:sldLayoutMkLst>
        </pc:sldLayoutChg>
        <pc:sldLayoutChg chg="add">
          <pc:chgData name="Jones, Leigh Ann" userId="S::ljones@sts.org::b80eefe0-344b-4506-891e-35fd5cb18f0d" providerId="AD" clId="Web-{8FC43C20-D1E8-87DD-47A7-71413E5484D4}" dt="2024-08-14T14:36:00.322" v="3"/>
          <pc:sldLayoutMkLst>
            <pc:docMk/>
            <pc:sldMasterMk cId="242059338" sldId="2147483722"/>
            <pc:sldLayoutMk cId="1063460343" sldId="2147483731"/>
          </pc:sldLayoutMkLst>
        </pc:sldLayoutChg>
        <pc:sldLayoutChg chg="add">
          <pc:chgData name="Jones, Leigh Ann" userId="S::ljones@sts.org::b80eefe0-344b-4506-891e-35fd5cb18f0d" providerId="AD" clId="Web-{8FC43C20-D1E8-87DD-47A7-71413E5484D4}" dt="2024-08-14T14:36:00.322" v="3"/>
          <pc:sldLayoutMkLst>
            <pc:docMk/>
            <pc:sldMasterMk cId="242059338" sldId="2147483722"/>
            <pc:sldLayoutMk cId="107980371" sldId="2147483732"/>
          </pc:sldLayoutMkLst>
        </pc:sldLayoutChg>
        <pc:sldLayoutChg chg="add">
          <pc:chgData name="Jones, Leigh Ann" userId="S::ljones@sts.org::b80eefe0-344b-4506-891e-35fd5cb18f0d" providerId="AD" clId="Web-{8FC43C20-D1E8-87DD-47A7-71413E5484D4}" dt="2024-08-14T14:36:00.322" v="3"/>
          <pc:sldLayoutMkLst>
            <pc:docMk/>
            <pc:sldMasterMk cId="242059338" sldId="2147483722"/>
            <pc:sldLayoutMk cId="1180962722" sldId="2147483733"/>
          </pc:sldLayoutMkLst>
        </pc:sldLayoutChg>
      </pc:sldMasterChg>
    </pc:docChg>
  </pc:docChgLst>
  <pc:docChgLst>
    <pc:chgData name="Jones, Leigh Ann" userId="b80eefe0-344b-4506-891e-35fd5cb18f0d" providerId="ADAL" clId="{1B219DAE-1516-4EC1-8D26-06C2C3EA9551}"/>
    <pc:docChg chg="undo custSel addSld delSld modSld sldOrd delMainMaster">
      <pc:chgData name="Jones, Leigh Ann" userId="b80eefe0-344b-4506-891e-35fd5cb18f0d" providerId="ADAL" clId="{1B219DAE-1516-4EC1-8D26-06C2C3EA9551}" dt="2024-06-12T18:29:09.052" v="1424" actId="207"/>
      <pc:docMkLst>
        <pc:docMk/>
      </pc:docMkLst>
      <pc:sldChg chg="del">
        <pc:chgData name="Jones, Leigh Ann" userId="b80eefe0-344b-4506-891e-35fd5cb18f0d" providerId="ADAL" clId="{1B219DAE-1516-4EC1-8D26-06C2C3EA9551}" dt="2024-06-12T14:51:37.849" v="10" actId="2696"/>
        <pc:sldMkLst>
          <pc:docMk/>
          <pc:sldMk cId="239593705" sldId="256"/>
        </pc:sldMkLst>
      </pc:sldChg>
      <pc:sldChg chg="del">
        <pc:chgData name="Jones, Leigh Ann" userId="b80eefe0-344b-4506-891e-35fd5cb18f0d" providerId="ADAL" clId="{1B219DAE-1516-4EC1-8D26-06C2C3EA9551}" dt="2024-06-12T14:52:23.072" v="12" actId="47"/>
        <pc:sldMkLst>
          <pc:docMk/>
          <pc:sldMk cId="2346802295" sldId="257"/>
        </pc:sldMkLst>
      </pc:sldChg>
      <pc:sldChg chg="del">
        <pc:chgData name="Jones, Leigh Ann" userId="b80eefe0-344b-4506-891e-35fd5cb18f0d" providerId="ADAL" clId="{1B219DAE-1516-4EC1-8D26-06C2C3EA9551}" dt="2024-06-12T14:52:23.072" v="12" actId="47"/>
        <pc:sldMkLst>
          <pc:docMk/>
          <pc:sldMk cId="3259331278" sldId="258"/>
        </pc:sldMkLst>
      </pc:sldChg>
      <pc:sldChg chg="del">
        <pc:chgData name="Jones, Leigh Ann" userId="b80eefe0-344b-4506-891e-35fd5cb18f0d" providerId="ADAL" clId="{1B219DAE-1516-4EC1-8D26-06C2C3EA9551}" dt="2024-06-12T14:51:37.849" v="10" actId="2696"/>
        <pc:sldMkLst>
          <pc:docMk/>
          <pc:sldMk cId="2473536109" sldId="259"/>
        </pc:sldMkLst>
      </pc:sldChg>
      <pc:sldChg chg="del">
        <pc:chgData name="Jones, Leigh Ann" userId="b80eefe0-344b-4506-891e-35fd5cb18f0d" providerId="ADAL" clId="{1B219DAE-1516-4EC1-8D26-06C2C3EA9551}" dt="2024-06-12T14:52:23.072" v="12" actId="47"/>
        <pc:sldMkLst>
          <pc:docMk/>
          <pc:sldMk cId="4075069961" sldId="260"/>
        </pc:sldMkLst>
      </pc:sldChg>
      <pc:sldChg chg="del">
        <pc:chgData name="Jones, Leigh Ann" userId="b80eefe0-344b-4506-891e-35fd5cb18f0d" providerId="ADAL" clId="{1B219DAE-1516-4EC1-8D26-06C2C3EA9551}" dt="2024-06-12T14:51:37.849" v="10" actId="2696"/>
        <pc:sldMkLst>
          <pc:docMk/>
          <pc:sldMk cId="2330726635" sldId="261"/>
        </pc:sldMkLst>
      </pc:sldChg>
      <pc:sldChg chg="del">
        <pc:chgData name="Jones, Leigh Ann" userId="b80eefe0-344b-4506-891e-35fd5cb18f0d" providerId="ADAL" clId="{1B219DAE-1516-4EC1-8D26-06C2C3EA9551}" dt="2024-06-12T14:51:37.849" v="10" actId="2696"/>
        <pc:sldMkLst>
          <pc:docMk/>
          <pc:sldMk cId="125451580" sldId="265"/>
        </pc:sldMkLst>
      </pc:sldChg>
      <pc:sldChg chg="modSp mod">
        <pc:chgData name="Jones, Leigh Ann" userId="b80eefe0-344b-4506-891e-35fd5cb18f0d" providerId="ADAL" clId="{1B219DAE-1516-4EC1-8D26-06C2C3EA9551}" dt="2024-06-12T18:14:04.569" v="959" actId="20577"/>
        <pc:sldMkLst>
          <pc:docMk/>
          <pc:sldMk cId="3837915809" sldId="2141"/>
        </pc:sldMkLst>
        <pc:spChg chg="mod">
          <ac:chgData name="Jones, Leigh Ann" userId="b80eefe0-344b-4506-891e-35fd5cb18f0d" providerId="ADAL" clId="{1B219DAE-1516-4EC1-8D26-06C2C3EA9551}" dt="2024-06-12T18:14:04.569" v="959" actId="20577"/>
          <ac:spMkLst>
            <pc:docMk/>
            <pc:sldMk cId="3837915809" sldId="2141"/>
            <ac:spMk id="3" creationId="{00000000-0000-0000-0000-000000000000}"/>
          </ac:spMkLst>
        </pc:spChg>
      </pc:sldChg>
      <pc:sldChg chg="modSp">
        <pc:chgData name="Jones, Leigh Ann" userId="b80eefe0-344b-4506-891e-35fd5cb18f0d" providerId="ADAL" clId="{1B219DAE-1516-4EC1-8D26-06C2C3EA9551}" dt="2024-06-12T15:41:36.522" v="86" actId="20577"/>
        <pc:sldMkLst>
          <pc:docMk/>
          <pc:sldMk cId="3779279208" sldId="2145"/>
        </pc:sldMkLst>
        <pc:graphicFrameChg chg="mod">
          <ac:chgData name="Jones, Leigh Ann" userId="b80eefe0-344b-4506-891e-35fd5cb18f0d" providerId="ADAL" clId="{1B219DAE-1516-4EC1-8D26-06C2C3EA9551}" dt="2024-06-12T15:41:36.522" v="86" actId="20577"/>
          <ac:graphicFrameMkLst>
            <pc:docMk/>
            <pc:sldMk cId="3779279208" sldId="2145"/>
            <ac:graphicFrameMk id="6" creationId="{B4AFDA18-E4F8-4AEB-9A4B-66FE243E2A64}"/>
          </ac:graphicFrameMkLst>
        </pc:graphicFrameChg>
      </pc:sldChg>
      <pc:sldChg chg="modSp mod">
        <pc:chgData name="Jones, Leigh Ann" userId="b80eefe0-344b-4506-891e-35fd5cb18f0d" providerId="ADAL" clId="{1B219DAE-1516-4EC1-8D26-06C2C3EA9551}" dt="2024-06-12T18:21:02.732" v="1053" actId="5793"/>
        <pc:sldMkLst>
          <pc:docMk/>
          <pc:sldMk cId="1757305424" sldId="2235"/>
        </pc:sldMkLst>
        <pc:spChg chg="mod">
          <ac:chgData name="Jones, Leigh Ann" userId="b80eefe0-344b-4506-891e-35fd5cb18f0d" providerId="ADAL" clId="{1B219DAE-1516-4EC1-8D26-06C2C3EA9551}" dt="2024-06-12T18:21:02.732" v="1053" actId="5793"/>
          <ac:spMkLst>
            <pc:docMk/>
            <pc:sldMk cId="1757305424" sldId="2235"/>
            <ac:spMk id="3" creationId="{62DFC074-BCFF-BF50-033C-D89A949CF45F}"/>
          </ac:spMkLst>
        </pc:spChg>
      </pc:sldChg>
      <pc:sldChg chg="del">
        <pc:chgData name="Jones, Leigh Ann" userId="b80eefe0-344b-4506-891e-35fd5cb18f0d" providerId="ADAL" clId="{1B219DAE-1516-4EC1-8D26-06C2C3EA9551}" dt="2024-06-12T14:51:37.849" v="10" actId="2696"/>
        <pc:sldMkLst>
          <pc:docMk/>
          <pc:sldMk cId="718337215" sldId="2240"/>
        </pc:sldMkLst>
      </pc:sldChg>
      <pc:sldChg chg="modSp add del mod">
        <pc:chgData name="Jones, Leigh Ann" userId="b80eefe0-344b-4506-891e-35fd5cb18f0d" providerId="ADAL" clId="{1B219DAE-1516-4EC1-8D26-06C2C3EA9551}" dt="2024-06-12T15:31:56.488" v="20" actId="2696"/>
        <pc:sldMkLst>
          <pc:docMk/>
          <pc:sldMk cId="1128978840" sldId="2240"/>
        </pc:sldMkLst>
        <pc:spChg chg="mod">
          <ac:chgData name="Jones, Leigh Ann" userId="b80eefe0-344b-4506-891e-35fd5cb18f0d" providerId="ADAL" clId="{1B219DAE-1516-4EC1-8D26-06C2C3EA9551}" dt="2024-06-12T15:28:24.142" v="19" actId="5793"/>
          <ac:spMkLst>
            <pc:docMk/>
            <pc:sldMk cId="1128978840" sldId="2240"/>
            <ac:spMk id="3" creationId="{62DFC074-BCFF-BF50-033C-D89A949CF45F}"/>
          </ac:spMkLst>
        </pc:spChg>
      </pc:sldChg>
      <pc:sldChg chg="del">
        <pc:chgData name="Jones, Leigh Ann" userId="b80eefe0-344b-4506-891e-35fd5cb18f0d" providerId="ADAL" clId="{1B219DAE-1516-4EC1-8D26-06C2C3EA9551}" dt="2024-06-12T14:51:37.849" v="10" actId="2696"/>
        <pc:sldMkLst>
          <pc:docMk/>
          <pc:sldMk cId="3472376564" sldId="2241"/>
        </pc:sldMkLst>
      </pc:sldChg>
      <pc:sldChg chg="del">
        <pc:chgData name="Jones, Leigh Ann" userId="b80eefe0-344b-4506-891e-35fd5cb18f0d" providerId="ADAL" clId="{1B219DAE-1516-4EC1-8D26-06C2C3EA9551}" dt="2024-06-12T14:51:37.849" v="10" actId="2696"/>
        <pc:sldMkLst>
          <pc:docMk/>
          <pc:sldMk cId="3033107747" sldId="2242"/>
        </pc:sldMkLst>
      </pc:sldChg>
      <pc:sldChg chg="del">
        <pc:chgData name="Jones, Leigh Ann" userId="b80eefe0-344b-4506-891e-35fd5cb18f0d" providerId="ADAL" clId="{1B219DAE-1516-4EC1-8D26-06C2C3EA9551}" dt="2024-06-12T14:51:37.849" v="10" actId="2696"/>
        <pc:sldMkLst>
          <pc:docMk/>
          <pc:sldMk cId="3815987479" sldId="2243"/>
        </pc:sldMkLst>
      </pc:sldChg>
      <pc:sldChg chg="del">
        <pc:chgData name="Jones, Leigh Ann" userId="b80eefe0-344b-4506-891e-35fd5cb18f0d" providerId="ADAL" clId="{1B219DAE-1516-4EC1-8D26-06C2C3EA9551}" dt="2024-06-12T14:52:12.275" v="11" actId="47"/>
        <pc:sldMkLst>
          <pc:docMk/>
          <pc:sldMk cId="1615273649" sldId="2244"/>
        </pc:sldMkLst>
      </pc:sldChg>
      <pc:sldChg chg="del">
        <pc:chgData name="Jones, Leigh Ann" userId="b80eefe0-344b-4506-891e-35fd5cb18f0d" providerId="ADAL" clId="{1B219DAE-1516-4EC1-8D26-06C2C3EA9551}" dt="2024-06-12T14:52:12.275" v="11" actId="47"/>
        <pc:sldMkLst>
          <pc:docMk/>
          <pc:sldMk cId="3832583650" sldId="2245"/>
        </pc:sldMkLst>
      </pc:sldChg>
      <pc:sldChg chg="del">
        <pc:chgData name="Jones, Leigh Ann" userId="b80eefe0-344b-4506-891e-35fd5cb18f0d" providerId="ADAL" clId="{1B219DAE-1516-4EC1-8D26-06C2C3EA9551}" dt="2024-06-12T14:52:12.275" v="11" actId="47"/>
        <pc:sldMkLst>
          <pc:docMk/>
          <pc:sldMk cId="958919697" sldId="2246"/>
        </pc:sldMkLst>
      </pc:sldChg>
      <pc:sldChg chg="del">
        <pc:chgData name="Jones, Leigh Ann" userId="b80eefe0-344b-4506-891e-35fd5cb18f0d" providerId="ADAL" clId="{1B219DAE-1516-4EC1-8D26-06C2C3EA9551}" dt="2024-06-12T14:52:23.072" v="12" actId="47"/>
        <pc:sldMkLst>
          <pc:docMk/>
          <pc:sldMk cId="801475080" sldId="2247"/>
        </pc:sldMkLst>
      </pc:sldChg>
      <pc:sldChg chg="del">
        <pc:chgData name="Jones, Leigh Ann" userId="b80eefe0-344b-4506-891e-35fd5cb18f0d" providerId="ADAL" clId="{1B219DAE-1516-4EC1-8D26-06C2C3EA9551}" dt="2024-06-12T14:52:23.072" v="12" actId="47"/>
        <pc:sldMkLst>
          <pc:docMk/>
          <pc:sldMk cId="2176569511" sldId="2248"/>
        </pc:sldMkLst>
      </pc:sldChg>
      <pc:sldChg chg="modSp mod">
        <pc:chgData name="Jones, Leigh Ann" userId="b80eefe0-344b-4506-891e-35fd5cb18f0d" providerId="ADAL" clId="{1B219DAE-1516-4EC1-8D26-06C2C3EA9551}" dt="2024-06-12T15:32:27.098" v="57" actId="20577"/>
        <pc:sldMkLst>
          <pc:docMk/>
          <pc:sldMk cId="1965426499" sldId="2338"/>
        </pc:sldMkLst>
        <pc:spChg chg="mod">
          <ac:chgData name="Jones, Leigh Ann" userId="b80eefe0-344b-4506-891e-35fd5cb18f0d" providerId="ADAL" clId="{1B219DAE-1516-4EC1-8D26-06C2C3EA9551}" dt="2024-06-12T15:32:27.098" v="57" actId="20577"/>
          <ac:spMkLst>
            <pc:docMk/>
            <pc:sldMk cId="1965426499" sldId="2338"/>
            <ac:spMk id="3" creationId="{62DFC074-BCFF-BF50-033C-D89A949CF45F}"/>
          </ac:spMkLst>
        </pc:spChg>
      </pc:sldChg>
      <pc:sldChg chg="addSp delSp modSp add del mod ord">
        <pc:chgData name="Jones, Leigh Ann" userId="b80eefe0-344b-4506-891e-35fd5cb18f0d" providerId="ADAL" clId="{1B219DAE-1516-4EC1-8D26-06C2C3EA9551}" dt="2024-06-12T16:06:51.640" v="91" actId="2696"/>
        <pc:sldMkLst>
          <pc:docMk/>
          <pc:sldMk cId="853465292" sldId="2339"/>
        </pc:sldMkLst>
        <pc:spChg chg="add mod">
          <ac:chgData name="Jones, Leigh Ann" userId="b80eefe0-344b-4506-891e-35fd5cb18f0d" providerId="ADAL" clId="{1B219DAE-1516-4EC1-8D26-06C2C3EA9551}" dt="2024-06-12T16:06:38.269" v="90" actId="478"/>
          <ac:spMkLst>
            <pc:docMk/>
            <pc:sldMk cId="853465292" sldId="2339"/>
            <ac:spMk id="4" creationId="{5F21FB66-F174-CDAD-A5C4-45AB55E808A9}"/>
          </ac:spMkLst>
        </pc:spChg>
        <pc:picChg chg="del">
          <ac:chgData name="Jones, Leigh Ann" userId="b80eefe0-344b-4506-891e-35fd5cb18f0d" providerId="ADAL" clId="{1B219DAE-1516-4EC1-8D26-06C2C3EA9551}" dt="2024-06-12T16:06:38.269" v="90" actId="478"/>
          <ac:picMkLst>
            <pc:docMk/>
            <pc:sldMk cId="853465292" sldId="2339"/>
            <ac:picMk id="5" creationId="{D0857C6B-127E-AF41-23F1-FEC49E5593C1}"/>
          </ac:picMkLst>
        </pc:picChg>
      </pc:sldChg>
      <pc:sldChg chg="addSp delSp modSp new del mod">
        <pc:chgData name="Jones, Leigh Ann" userId="b80eefe0-344b-4506-891e-35fd5cb18f0d" providerId="ADAL" clId="{1B219DAE-1516-4EC1-8D26-06C2C3EA9551}" dt="2024-06-12T16:12:03.085" v="230" actId="2696"/>
        <pc:sldMkLst>
          <pc:docMk/>
          <pc:sldMk cId="1608017526" sldId="2339"/>
        </pc:sldMkLst>
        <pc:spChg chg="mod">
          <ac:chgData name="Jones, Leigh Ann" userId="b80eefe0-344b-4506-891e-35fd5cb18f0d" providerId="ADAL" clId="{1B219DAE-1516-4EC1-8D26-06C2C3EA9551}" dt="2024-06-12T16:07:41.103" v="184" actId="122"/>
          <ac:spMkLst>
            <pc:docMk/>
            <pc:sldMk cId="1608017526" sldId="2339"/>
            <ac:spMk id="2" creationId="{2B4156CF-BF5D-1BB0-717A-FC9A23E13B69}"/>
          </ac:spMkLst>
        </pc:spChg>
        <pc:spChg chg="mod">
          <ac:chgData name="Jones, Leigh Ann" userId="b80eefe0-344b-4506-891e-35fd5cb18f0d" providerId="ADAL" clId="{1B219DAE-1516-4EC1-8D26-06C2C3EA9551}" dt="2024-06-12T16:07:25.383" v="165" actId="20577"/>
          <ac:spMkLst>
            <pc:docMk/>
            <pc:sldMk cId="1608017526" sldId="2339"/>
            <ac:spMk id="3" creationId="{6D3463C2-9B9A-D11E-6C97-AB41306E2CC0}"/>
          </ac:spMkLst>
        </pc:spChg>
        <pc:spChg chg="del">
          <ac:chgData name="Jones, Leigh Ann" userId="b80eefe0-344b-4506-891e-35fd5cb18f0d" providerId="ADAL" clId="{1B219DAE-1516-4EC1-8D26-06C2C3EA9551}" dt="2024-06-12T16:08:13.988" v="185" actId="22"/>
          <ac:spMkLst>
            <pc:docMk/>
            <pc:sldMk cId="1608017526" sldId="2339"/>
            <ac:spMk id="4" creationId="{431E5E70-A981-588E-BC74-BCF64578F976}"/>
          </ac:spMkLst>
        </pc:spChg>
        <pc:picChg chg="add mod ord">
          <ac:chgData name="Jones, Leigh Ann" userId="b80eefe0-344b-4506-891e-35fd5cb18f0d" providerId="ADAL" clId="{1B219DAE-1516-4EC1-8D26-06C2C3EA9551}" dt="2024-06-12T16:08:16.757" v="186" actId="1076"/>
          <ac:picMkLst>
            <pc:docMk/>
            <pc:sldMk cId="1608017526" sldId="2339"/>
            <ac:picMk id="6" creationId="{8AF78588-7C2C-017E-640D-3E7A982376C6}"/>
          </ac:picMkLst>
        </pc:picChg>
      </pc:sldChg>
      <pc:sldChg chg="addSp delSp modSp add mod ord">
        <pc:chgData name="Jones, Leigh Ann" userId="b80eefe0-344b-4506-891e-35fd5cb18f0d" providerId="ADAL" clId="{1B219DAE-1516-4EC1-8D26-06C2C3EA9551}" dt="2024-06-12T16:11:53.695" v="229" actId="1076"/>
        <pc:sldMkLst>
          <pc:docMk/>
          <pc:sldMk cId="3841894448" sldId="2340"/>
        </pc:sldMkLst>
        <pc:spChg chg="mod">
          <ac:chgData name="Jones, Leigh Ann" userId="b80eefe0-344b-4506-891e-35fd5cb18f0d" providerId="ADAL" clId="{1B219DAE-1516-4EC1-8D26-06C2C3EA9551}" dt="2024-06-12T16:10:06.465" v="220" actId="20577"/>
          <ac:spMkLst>
            <pc:docMk/>
            <pc:sldMk cId="3841894448" sldId="2340"/>
            <ac:spMk id="2" creationId="{FC480467-C5DB-6AD4-FB46-198AEDAA4000}"/>
          </ac:spMkLst>
        </pc:spChg>
        <pc:spChg chg="add del mod">
          <ac:chgData name="Jones, Leigh Ann" userId="b80eefe0-344b-4506-891e-35fd5cb18f0d" providerId="ADAL" clId="{1B219DAE-1516-4EC1-8D26-06C2C3EA9551}" dt="2024-06-12T16:09:50.899" v="191" actId="22"/>
          <ac:spMkLst>
            <pc:docMk/>
            <pc:sldMk cId="3841894448" sldId="2340"/>
            <ac:spMk id="4" creationId="{DB2DB956-CA74-266F-7086-22D52DFEF0D5}"/>
          </ac:spMkLst>
        </pc:spChg>
        <pc:picChg chg="del">
          <ac:chgData name="Jones, Leigh Ann" userId="b80eefe0-344b-4506-891e-35fd5cb18f0d" providerId="ADAL" clId="{1B219DAE-1516-4EC1-8D26-06C2C3EA9551}" dt="2024-06-12T16:09:40.946" v="190" actId="478"/>
          <ac:picMkLst>
            <pc:docMk/>
            <pc:sldMk cId="3841894448" sldId="2340"/>
            <ac:picMk id="5" creationId="{D0857C6B-127E-AF41-23F1-FEC49E5593C1}"/>
          </ac:picMkLst>
        </pc:picChg>
        <pc:picChg chg="add mod ord">
          <ac:chgData name="Jones, Leigh Ann" userId="b80eefe0-344b-4506-891e-35fd5cb18f0d" providerId="ADAL" clId="{1B219DAE-1516-4EC1-8D26-06C2C3EA9551}" dt="2024-06-12T16:10:16.299" v="223" actId="1076"/>
          <ac:picMkLst>
            <pc:docMk/>
            <pc:sldMk cId="3841894448" sldId="2340"/>
            <ac:picMk id="7" creationId="{42F603B9-3973-DF4A-CDE2-442235ECE6D4}"/>
          </ac:picMkLst>
        </pc:picChg>
        <pc:picChg chg="add mod">
          <ac:chgData name="Jones, Leigh Ann" userId="b80eefe0-344b-4506-891e-35fd5cb18f0d" providerId="ADAL" clId="{1B219DAE-1516-4EC1-8D26-06C2C3EA9551}" dt="2024-06-12T16:11:53.695" v="229" actId="1076"/>
          <ac:picMkLst>
            <pc:docMk/>
            <pc:sldMk cId="3841894448" sldId="2340"/>
            <ac:picMk id="9" creationId="{A246A1A6-7D0A-A04B-2888-967282E0F6B7}"/>
          </ac:picMkLst>
        </pc:picChg>
      </pc:sldChg>
      <pc:sldChg chg="addSp delSp modSp new mod setBg">
        <pc:chgData name="Jones, Leigh Ann" userId="b80eefe0-344b-4506-891e-35fd5cb18f0d" providerId="ADAL" clId="{1B219DAE-1516-4EC1-8D26-06C2C3EA9551}" dt="2024-06-12T18:10:52.796" v="943" actId="20577"/>
        <pc:sldMkLst>
          <pc:docMk/>
          <pc:sldMk cId="1909317836" sldId="2341"/>
        </pc:sldMkLst>
        <pc:spChg chg="mod">
          <ac:chgData name="Jones, Leigh Ann" userId="b80eefe0-344b-4506-891e-35fd5cb18f0d" providerId="ADAL" clId="{1B219DAE-1516-4EC1-8D26-06C2C3EA9551}" dt="2024-06-12T18:10:14.653" v="929" actId="26606"/>
          <ac:spMkLst>
            <pc:docMk/>
            <pc:sldMk cId="1909317836" sldId="2341"/>
            <ac:spMk id="2" creationId="{55C3D7E1-A9DD-5C04-B47B-5BAA58524782}"/>
          </ac:spMkLst>
        </pc:spChg>
        <pc:spChg chg="mod">
          <ac:chgData name="Jones, Leigh Ann" userId="b80eefe0-344b-4506-891e-35fd5cb18f0d" providerId="ADAL" clId="{1B219DAE-1516-4EC1-8D26-06C2C3EA9551}" dt="2024-06-12T18:10:52.796" v="943" actId="20577"/>
          <ac:spMkLst>
            <pc:docMk/>
            <pc:sldMk cId="1909317836" sldId="2341"/>
            <ac:spMk id="3" creationId="{4BA4EC05-B7B1-67E4-C4E5-B9BC2F32E90D}"/>
          </ac:spMkLst>
        </pc:spChg>
        <pc:spChg chg="add">
          <ac:chgData name="Jones, Leigh Ann" userId="b80eefe0-344b-4506-891e-35fd5cb18f0d" providerId="ADAL" clId="{1B219DAE-1516-4EC1-8D26-06C2C3EA9551}" dt="2024-06-12T18:10:14.653" v="929" actId="26606"/>
          <ac:spMkLst>
            <pc:docMk/>
            <pc:sldMk cId="1909317836" sldId="2341"/>
            <ac:spMk id="8" creationId="{09588DA8-065E-4F6F-8EFD-43104AB2E0CF}"/>
          </ac:spMkLst>
        </pc:spChg>
        <pc:spChg chg="add del">
          <ac:chgData name="Jones, Leigh Ann" userId="b80eefe0-344b-4506-891e-35fd5cb18f0d" providerId="ADAL" clId="{1B219DAE-1516-4EC1-8D26-06C2C3EA9551}" dt="2024-06-12T18:10:14.636" v="928" actId="26606"/>
          <ac:spMkLst>
            <pc:docMk/>
            <pc:sldMk cId="1909317836" sldId="2341"/>
            <ac:spMk id="9" creationId="{3ECBE1F1-D69B-4AFA-ABD5-8E41720EF6DE}"/>
          </ac:spMkLst>
        </pc:spChg>
        <pc:spChg chg="add">
          <ac:chgData name="Jones, Leigh Ann" userId="b80eefe0-344b-4506-891e-35fd5cb18f0d" providerId="ADAL" clId="{1B219DAE-1516-4EC1-8D26-06C2C3EA9551}" dt="2024-06-12T18:10:14.653" v="929" actId="26606"/>
          <ac:spMkLst>
            <pc:docMk/>
            <pc:sldMk cId="1909317836" sldId="2341"/>
            <ac:spMk id="10" creationId="{C4285719-470E-454C-AF62-8323075F1F5B}"/>
          </ac:spMkLst>
        </pc:spChg>
        <pc:spChg chg="add del">
          <ac:chgData name="Jones, Leigh Ann" userId="b80eefe0-344b-4506-891e-35fd5cb18f0d" providerId="ADAL" clId="{1B219DAE-1516-4EC1-8D26-06C2C3EA9551}" dt="2024-06-12T18:10:14.636" v="928" actId="26606"/>
          <ac:spMkLst>
            <pc:docMk/>
            <pc:sldMk cId="1909317836" sldId="2341"/>
            <ac:spMk id="11" creationId="{603A6265-E10C-4B85-9C20-E75FCAF9CC63}"/>
          </ac:spMkLst>
        </pc:spChg>
        <pc:spChg chg="add">
          <ac:chgData name="Jones, Leigh Ann" userId="b80eefe0-344b-4506-891e-35fd5cb18f0d" providerId="ADAL" clId="{1B219DAE-1516-4EC1-8D26-06C2C3EA9551}" dt="2024-06-12T18:10:14.653" v="929" actId="26606"/>
          <ac:spMkLst>
            <pc:docMk/>
            <pc:sldMk cId="1909317836" sldId="2341"/>
            <ac:spMk id="12" creationId="{CD9FE4EF-C4D8-49A0-B2FF-81D8DB7D8A24}"/>
          </ac:spMkLst>
        </pc:spChg>
        <pc:spChg chg="add">
          <ac:chgData name="Jones, Leigh Ann" userId="b80eefe0-344b-4506-891e-35fd5cb18f0d" providerId="ADAL" clId="{1B219DAE-1516-4EC1-8D26-06C2C3EA9551}" dt="2024-06-12T18:10:14.653" v="929" actId="26606"/>
          <ac:spMkLst>
            <pc:docMk/>
            <pc:sldMk cId="1909317836" sldId="2341"/>
            <ac:spMk id="14" creationId="{4300840D-0A0B-4512-BACA-B439D5B9C57C}"/>
          </ac:spMkLst>
        </pc:spChg>
        <pc:spChg chg="add">
          <ac:chgData name="Jones, Leigh Ann" userId="b80eefe0-344b-4506-891e-35fd5cb18f0d" providerId="ADAL" clId="{1B219DAE-1516-4EC1-8D26-06C2C3EA9551}" dt="2024-06-12T18:10:14.653" v="929" actId="26606"/>
          <ac:spMkLst>
            <pc:docMk/>
            <pc:sldMk cId="1909317836" sldId="2341"/>
            <ac:spMk id="16" creationId="{D2B78728-A580-49A7-84F9-6EF6F583ADE0}"/>
          </ac:spMkLst>
        </pc:spChg>
        <pc:spChg chg="add">
          <ac:chgData name="Jones, Leigh Ann" userId="b80eefe0-344b-4506-891e-35fd5cb18f0d" providerId="ADAL" clId="{1B219DAE-1516-4EC1-8D26-06C2C3EA9551}" dt="2024-06-12T18:10:14.653" v="929" actId="26606"/>
          <ac:spMkLst>
            <pc:docMk/>
            <pc:sldMk cId="1909317836" sldId="2341"/>
            <ac:spMk id="18" creationId="{38FAA1A1-D861-433F-88FA-1E9D6FD31D11}"/>
          </ac:spMkLst>
        </pc:spChg>
        <pc:spChg chg="add">
          <ac:chgData name="Jones, Leigh Ann" userId="b80eefe0-344b-4506-891e-35fd5cb18f0d" providerId="ADAL" clId="{1B219DAE-1516-4EC1-8D26-06C2C3EA9551}" dt="2024-06-12T18:10:14.653" v="929" actId="26606"/>
          <ac:spMkLst>
            <pc:docMk/>
            <pc:sldMk cId="1909317836" sldId="2341"/>
            <ac:spMk id="20" creationId="{8D71EDA1-87BF-4D5D-AB79-F346FD19278A}"/>
          </ac:spMkLst>
        </pc:spChg>
        <pc:picChg chg="add del">
          <ac:chgData name="Jones, Leigh Ann" userId="b80eefe0-344b-4506-891e-35fd5cb18f0d" providerId="ADAL" clId="{1B219DAE-1516-4EC1-8D26-06C2C3EA9551}" dt="2024-06-12T18:10:14.636" v="928" actId="26606"/>
          <ac:picMkLst>
            <pc:docMk/>
            <pc:sldMk cId="1909317836" sldId="2341"/>
            <ac:picMk id="5" creationId="{295D0C64-64D2-9F1D-BFD9-4485048876C4}"/>
          </ac:picMkLst>
        </pc:picChg>
      </pc:sldChg>
      <pc:sldChg chg="addSp modSp new mod setBg">
        <pc:chgData name="Jones, Leigh Ann" userId="b80eefe0-344b-4506-891e-35fd5cb18f0d" providerId="ADAL" clId="{1B219DAE-1516-4EC1-8D26-06C2C3EA9551}" dt="2024-06-12T18:29:09.052" v="1424" actId="207"/>
        <pc:sldMkLst>
          <pc:docMk/>
          <pc:sldMk cId="1269428266" sldId="2342"/>
        </pc:sldMkLst>
        <pc:spChg chg="mod">
          <ac:chgData name="Jones, Leigh Ann" userId="b80eefe0-344b-4506-891e-35fd5cb18f0d" providerId="ADAL" clId="{1B219DAE-1516-4EC1-8D26-06C2C3EA9551}" dt="2024-06-12T18:27:39.990" v="1356" actId="26606"/>
          <ac:spMkLst>
            <pc:docMk/>
            <pc:sldMk cId="1269428266" sldId="2342"/>
            <ac:spMk id="2" creationId="{6C96474C-FCE0-A40A-3DF9-7C04313C7627}"/>
          </ac:spMkLst>
        </pc:spChg>
        <pc:spChg chg="mod">
          <ac:chgData name="Jones, Leigh Ann" userId="b80eefe0-344b-4506-891e-35fd5cb18f0d" providerId="ADAL" clId="{1B219DAE-1516-4EC1-8D26-06C2C3EA9551}" dt="2024-06-12T18:29:09.052" v="1424" actId="207"/>
          <ac:spMkLst>
            <pc:docMk/>
            <pc:sldMk cId="1269428266" sldId="2342"/>
            <ac:spMk id="3" creationId="{3884A77C-1DEA-DC05-6510-BFF047B0E733}"/>
          </ac:spMkLst>
        </pc:spChg>
        <pc:spChg chg="add">
          <ac:chgData name="Jones, Leigh Ann" userId="b80eefe0-344b-4506-891e-35fd5cb18f0d" providerId="ADAL" clId="{1B219DAE-1516-4EC1-8D26-06C2C3EA9551}" dt="2024-06-12T18:27:39.990" v="1356" actId="26606"/>
          <ac:spMkLst>
            <pc:docMk/>
            <pc:sldMk cId="1269428266" sldId="2342"/>
            <ac:spMk id="9" creationId="{E51BA4DF-2BD4-4EC2-B1DB-B27C8AC71864}"/>
          </ac:spMkLst>
        </pc:spChg>
        <pc:picChg chg="add">
          <ac:chgData name="Jones, Leigh Ann" userId="b80eefe0-344b-4506-891e-35fd5cb18f0d" providerId="ADAL" clId="{1B219DAE-1516-4EC1-8D26-06C2C3EA9551}" dt="2024-06-12T18:27:39.990" v="1356" actId="26606"/>
          <ac:picMkLst>
            <pc:docMk/>
            <pc:sldMk cId="1269428266" sldId="2342"/>
            <ac:picMk id="5" creationId="{03594F25-8E42-2132-92BD-4C6C4926BB73}"/>
          </ac:picMkLst>
        </pc:picChg>
      </pc:sldChg>
      <pc:sldMasterChg chg="del delSldLayout">
        <pc:chgData name="Jones, Leigh Ann" userId="b80eefe0-344b-4506-891e-35fd5cb18f0d" providerId="ADAL" clId="{1B219DAE-1516-4EC1-8D26-06C2C3EA9551}" dt="2024-06-12T14:52:12.275" v="11" actId="47"/>
        <pc:sldMasterMkLst>
          <pc:docMk/>
          <pc:sldMasterMk cId="242059338" sldId="2147483722"/>
        </pc:sldMasterMkLst>
        <pc:sldLayoutChg chg="del">
          <pc:chgData name="Jones, Leigh Ann" userId="b80eefe0-344b-4506-891e-35fd5cb18f0d" providerId="ADAL" clId="{1B219DAE-1516-4EC1-8D26-06C2C3EA9551}" dt="2024-06-12T14:52:12.275" v="11" actId="47"/>
          <pc:sldLayoutMkLst>
            <pc:docMk/>
            <pc:sldMasterMk cId="242059338" sldId="2147483722"/>
            <pc:sldLayoutMk cId="2784272565" sldId="2147483723"/>
          </pc:sldLayoutMkLst>
        </pc:sldLayoutChg>
        <pc:sldLayoutChg chg="del">
          <pc:chgData name="Jones, Leigh Ann" userId="b80eefe0-344b-4506-891e-35fd5cb18f0d" providerId="ADAL" clId="{1B219DAE-1516-4EC1-8D26-06C2C3EA9551}" dt="2024-06-12T14:52:12.275" v="11" actId="47"/>
          <pc:sldLayoutMkLst>
            <pc:docMk/>
            <pc:sldMasterMk cId="242059338" sldId="2147483722"/>
            <pc:sldLayoutMk cId="2700085118" sldId="2147483724"/>
          </pc:sldLayoutMkLst>
        </pc:sldLayoutChg>
        <pc:sldLayoutChg chg="del">
          <pc:chgData name="Jones, Leigh Ann" userId="b80eefe0-344b-4506-891e-35fd5cb18f0d" providerId="ADAL" clId="{1B219DAE-1516-4EC1-8D26-06C2C3EA9551}" dt="2024-06-12T14:52:12.275" v="11" actId="47"/>
          <pc:sldLayoutMkLst>
            <pc:docMk/>
            <pc:sldMasterMk cId="242059338" sldId="2147483722"/>
            <pc:sldLayoutMk cId="3142853926" sldId="2147483725"/>
          </pc:sldLayoutMkLst>
        </pc:sldLayoutChg>
        <pc:sldLayoutChg chg="del">
          <pc:chgData name="Jones, Leigh Ann" userId="b80eefe0-344b-4506-891e-35fd5cb18f0d" providerId="ADAL" clId="{1B219DAE-1516-4EC1-8D26-06C2C3EA9551}" dt="2024-06-12T14:52:12.275" v="11" actId="47"/>
          <pc:sldLayoutMkLst>
            <pc:docMk/>
            <pc:sldMasterMk cId="242059338" sldId="2147483722"/>
            <pc:sldLayoutMk cId="488580550" sldId="2147483726"/>
          </pc:sldLayoutMkLst>
        </pc:sldLayoutChg>
        <pc:sldLayoutChg chg="del">
          <pc:chgData name="Jones, Leigh Ann" userId="b80eefe0-344b-4506-891e-35fd5cb18f0d" providerId="ADAL" clId="{1B219DAE-1516-4EC1-8D26-06C2C3EA9551}" dt="2024-06-12T14:52:12.275" v="11" actId="47"/>
          <pc:sldLayoutMkLst>
            <pc:docMk/>
            <pc:sldMasterMk cId="242059338" sldId="2147483722"/>
            <pc:sldLayoutMk cId="3770494849" sldId="2147483727"/>
          </pc:sldLayoutMkLst>
        </pc:sldLayoutChg>
        <pc:sldLayoutChg chg="del">
          <pc:chgData name="Jones, Leigh Ann" userId="b80eefe0-344b-4506-891e-35fd5cb18f0d" providerId="ADAL" clId="{1B219DAE-1516-4EC1-8D26-06C2C3EA9551}" dt="2024-06-12T14:52:12.275" v="11" actId="47"/>
          <pc:sldLayoutMkLst>
            <pc:docMk/>
            <pc:sldMasterMk cId="242059338" sldId="2147483722"/>
            <pc:sldLayoutMk cId="2161817872" sldId="2147483728"/>
          </pc:sldLayoutMkLst>
        </pc:sldLayoutChg>
        <pc:sldLayoutChg chg="del">
          <pc:chgData name="Jones, Leigh Ann" userId="b80eefe0-344b-4506-891e-35fd5cb18f0d" providerId="ADAL" clId="{1B219DAE-1516-4EC1-8D26-06C2C3EA9551}" dt="2024-06-12T14:52:12.275" v="11" actId="47"/>
          <pc:sldLayoutMkLst>
            <pc:docMk/>
            <pc:sldMasterMk cId="242059338" sldId="2147483722"/>
            <pc:sldLayoutMk cId="872819115" sldId="2147483729"/>
          </pc:sldLayoutMkLst>
        </pc:sldLayoutChg>
        <pc:sldLayoutChg chg="del">
          <pc:chgData name="Jones, Leigh Ann" userId="b80eefe0-344b-4506-891e-35fd5cb18f0d" providerId="ADAL" clId="{1B219DAE-1516-4EC1-8D26-06C2C3EA9551}" dt="2024-06-12T14:52:12.275" v="11" actId="47"/>
          <pc:sldLayoutMkLst>
            <pc:docMk/>
            <pc:sldMasterMk cId="242059338" sldId="2147483722"/>
            <pc:sldLayoutMk cId="213346231" sldId="2147483730"/>
          </pc:sldLayoutMkLst>
        </pc:sldLayoutChg>
        <pc:sldLayoutChg chg="del">
          <pc:chgData name="Jones, Leigh Ann" userId="b80eefe0-344b-4506-891e-35fd5cb18f0d" providerId="ADAL" clId="{1B219DAE-1516-4EC1-8D26-06C2C3EA9551}" dt="2024-06-12T14:52:12.275" v="11" actId="47"/>
          <pc:sldLayoutMkLst>
            <pc:docMk/>
            <pc:sldMasterMk cId="242059338" sldId="2147483722"/>
            <pc:sldLayoutMk cId="1063460343" sldId="2147483731"/>
          </pc:sldLayoutMkLst>
        </pc:sldLayoutChg>
        <pc:sldLayoutChg chg="del">
          <pc:chgData name="Jones, Leigh Ann" userId="b80eefe0-344b-4506-891e-35fd5cb18f0d" providerId="ADAL" clId="{1B219DAE-1516-4EC1-8D26-06C2C3EA9551}" dt="2024-06-12T14:52:12.275" v="11" actId="47"/>
          <pc:sldLayoutMkLst>
            <pc:docMk/>
            <pc:sldMasterMk cId="242059338" sldId="2147483722"/>
            <pc:sldLayoutMk cId="107980371" sldId="2147483732"/>
          </pc:sldLayoutMkLst>
        </pc:sldLayoutChg>
        <pc:sldLayoutChg chg="del">
          <pc:chgData name="Jones, Leigh Ann" userId="b80eefe0-344b-4506-891e-35fd5cb18f0d" providerId="ADAL" clId="{1B219DAE-1516-4EC1-8D26-06C2C3EA9551}" dt="2024-06-12T14:52:12.275" v="11" actId="47"/>
          <pc:sldLayoutMkLst>
            <pc:docMk/>
            <pc:sldMasterMk cId="242059338" sldId="2147483722"/>
            <pc:sldLayoutMk cId="1180962722" sldId="2147483733"/>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2" Type="http://schemas.openxmlformats.org/officeDocument/2006/relationships/hyperlink" Target="mailto:STSDB@sts.org" TargetMode="External"/><Relationship Id="rId1" Type="http://schemas.openxmlformats.org/officeDocument/2006/relationships/hyperlink" Target="mailto:CKrohn@sts.org"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2" Type="http://schemas.openxmlformats.org/officeDocument/2006/relationships/hyperlink" Target="mailto:STSDB@sts.org" TargetMode="External"/><Relationship Id="rId1" Type="http://schemas.openxmlformats.org/officeDocument/2006/relationships/hyperlink" Target="mailto:CKrohn@sts.org"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5CBF2-4928-4919-95D4-58D61B298425}" type="doc">
      <dgm:prSet loTypeId="urn:microsoft.com/office/officeart/2018/2/layout/IconVerticalSolidList" loCatId="icon" qsTypeId="urn:microsoft.com/office/officeart/2005/8/quickstyle/3d1" qsCatId="3D" csTypeId="urn:microsoft.com/office/officeart/2005/8/colors/colorful5" csCatId="colorful" phldr="1"/>
      <dgm:spPr/>
      <dgm:t>
        <a:bodyPr/>
        <a:lstStyle/>
        <a:p>
          <a:endParaRPr lang="en-US"/>
        </a:p>
      </dgm:t>
    </dgm:pt>
    <dgm:pt modelId="{8AD2BB1B-565B-471E-A146-D5F4D0F2EE30}">
      <dgm:prSet/>
      <dgm:spPr/>
      <dgm:t>
        <a:bodyPr/>
        <a:lstStyle/>
        <a:p>
          <a:pPr>
            <a:lnSpc>
              <a:spcPct val="100000"/>
            </a:lnSpc>
          </a:pPr>
          <a:r>
            <a:rPr lang="en-US"/>
            <a:t>Please use the Q&amp;A Function. </a:t>
          </a:r>
        </a:p>
      </dgm:t>
    </dgm:pt>
    <dgm:pt modelId="{E491799E-5442-4EB3-9DB5-44488EBE9EC8}" type="parTrans" cxnId="{5E5BBD3E-C66E-475B-9937-9B52C18D631C}">
      <dgm:prSet/>
      <dgm:spPr/>
      <dgm:t>
        <a:bodyPr/>
        <a:lstStyle/>
        <a:p>
          <a:endParaRPr lang="en-US"/>
        </a:p>
      </dgm:t>
    </dgm:pt>
    <dgm:pt modelId="{721E1B15-AFF8-41F5-8E54-5BC0E7F93C69}" type="sibTrans" cxnId="{5E5BBD3E-C66E-475B-9937-9B52C18D631C}">
      <dgm:prSet/>
      <dgm:spPr/>
      <dgm:t>
        <a:bodyPr/>
        <a:lstStyle/>
        <a:p>
          <a:endParaRPr lang="en-US"/>
        </a:p>
      </dgm:t>
    </dgm:pt>
    <dgm:pt modelId="{C0CD0FBF-543D-4436-B8DA-5ECD1795C338}">
      <dgm:prSet/>
      <dgm:spPr/>
      <dgm:t>
        <a:bodyPr/>
        <a:lstStyle/>
        <a:p>
          <a:pPr>
            <a:lnSpc>
              <a:spcPct val="100000"/>
            </a:lnSpc>
          </a:pPr>
          <a:r>
            <a:rPr lang="en-US"/>
            <a:t>We will answer as many questions as possible.</a:t>
          </a:r>
        </a:p>
      </dgm:t>
    </dgm:pt>
    <dgm:pt modelId="{E7777B0F-AC9A-4070-9D71-E5C671F31DBD}" type="parTrans" cxnId="{B7782640-FE7B-4009-8A01-FFE6CB5A1603}">
      <dgm:prSet/>
      <dgm:spPr/>
      <dgm:t>
        <a:bodyPr/>
        <a:lstStyle/>
        <a:p>
          <a:endParaRPr lang="en-US"/>
        </a:p>
      </dgm:t>
    </dgm:pt>
    <dgm:pt modelId="{CF77D339-F713-4635-9F13-A327345E0F98}" type="sibTrans" cxnId="{B7782640-FE7B-4009-8A01-FFE6CB5A1603}">
      <dgm:prSet/>
      <dgm:spPr/>
      <dgm:t>
        <a:bodyPr/>
        <a:lstStyle/>
        <a:p>
          <a:endParaRPr lang="en-US"/>
        </a:p>
      </dgm:t>
    </dgm:pt>
    <dgm:pt modelId="{95BF9C4D-6284-4E52-95AA-220355C704B4}">
      <dgm:prSet/>
      <dgm:spPr/>
      <dgm:t>
        <a:bodyPr/>
        <a:lstStyle/>
        <a:p>
          <a:pPr>
            <a:lnSpc>
              <a:spcPct val="100000"/>
            </a:lnSpc>
          </a:pPr>
          <a:r>
            <a:rPr lang="en-US"/>
            <a:t>We encourage your feedback and want to hear from you!</a:t>
          </a:r>
        </a:p>
      </dgm:t>
    </dgm:pt>
    <dgm:pt modelId="{EF73B914-2016-4D97-9A8F-0CAC465C8FF2}" type="parTrans" cxnId="{369F2BEE-77B2-4F0A-82EC-AD3146087C49}">
      <dgm:prSet/>
      <dgm:spPr/>
      <dgm:t>
        <a:bodyPr/>
        <a:lstStyle/>
        <a:p>
          <a:endParaRPr lang="en-US"/>
        </a:p>
      </dgm:t>
    </dgm:pt>
    <dgm:pt modelId="{AC0F2B33-D1D7-4BE6-86B5-F2EF281A165C}" type="sibTrans" cxnId="{369F2BEE-77B2-4F0A-82EC-AD3146087C49}">
      <dgm:prSet/>
      <dgm:spPr/>
      <dgm:t>
        <a:bodyPr/>
        <a:lstStyle/>
        <a:p>
          <a:endParaRPr lang="en-US"/>
        </a:p>
      </dgm:t>
    </dgm:pt>
    <dgm:pt modelId="{44779DF6-C616-4638-B068-B7A8A3B41B81}" type="pres">
      <dgm:prSet presAssocID="{CD95CBF2-4928-4919-95D4-58D61B298425}" presName="root" presStyleCnt="0">
        <dgm:presLayoutVars>
          <dgm:dir/>
          <dgm:resizeHandles val="exact"/>
        </dgm:presLayoutVars>
      </dgm:prSet>
      <dgm:spPr/>
    </dgm:pt>
    <dgm:pt modelId="{E8A4CA6C-CB52-46FF-BC77-92EDBA223B2F}" type="pres">
      <dgm:prSet presAssocID="{8AD2BB1B-565B-471E-A146-D5F4D0F2EE30}" presName="compNode" presStyleCnt="0"/>
      <dgm:spPr/>
    </dgm:pt>
    <dgm:pt modelId="{BAE306ED-60BD-458B-B8C2-B5FECEA5A63F}" type="pres">
      <dgm:prSet presAssocID="{8AD2BB1B-565B-471E-A146-D5F4D0F2EE30}" presName="bgRect" presStyleLbl="bgShp" presStyleIdx="0" presStyleCnt="3"/>
      <dgm:spPr/>
    </dgm:pt>
    <dgm:pt modelId="{DC8FA46D-A476-4FCC-967E-13FECC321BB6}" type="pres">
      <dgm:prSet presAssocID="{8AD2BB1B-565B-471E-A146-D5F4D0F2EE3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lp"/>
        </a:ext>
      </dgm:extLst>
    </dgm:pt>
    <dgm:pt modelId="{5122B4C8-C16B-489D-9AA8-EF0F29A1C5FB}" type="pres">
      <dgm:prSet presAssocID="{8AD2BB1B-565B-471E-A146-D5F4D0F2EE30}" presName="spaceRect" presStyleCnt="0"/>
      <dgm:spPr/>
    </dgm:pt>
    <dgm:pt modelId="{18FFDE40-1E0B-4640-8F8A-5E56BA2EC95C}" type="pres">
      <dgm:prSet presAssocID="{8AD2BB1B-565B-471E-A146-D5F4D0F2EE30}" presName="parTx" presStyleLbl="revTx" presStyleIdx="0" presStyleCnt="3">
        <dgm:presLayoutVars>
          <dgm:chMax val="0"/>
          <dgm:chPref val="0"/>
        </dgm:presLayoutVars>
      </dgm:prSet>
      <dgm:spPr/>
    </dgm:pt>
    <dgm:pt modelId="{3F1ECE10-A7F6-471B-A130-1106FDF95D2E}" type="pres">
      <dgm:prSet presAssocID="{721E1B15-AFF8-41F5-8E54-5BC0E7F93C69}" presName="sibTrans" presStyleCnt="0"/>
      <dgm:spPr/>
    </dgm:pt>
    <dgm:pt modelId="{15FABB48-220B-416A-914A-689DC9F45CF3}" type="pres">
      <dgm:prSet presAssocID="{C0CD0FBF-543D-4436-B8DA-5ECD1795C338}" presName="compNode" presStyleCnt="0"/>
      <dgm:spPr/>
    </dgm:pt>
    <dgm:pt modelId="{CAAC1904-7A90-435C-80F1-2F7D3DF1E515}" type="pres">
      <dgm:prSet presAssocID="{C0CD0FBF-543D-4436-B8DA-5ECD1795C338}" presName="bgRect" presStyleLbl="bgShp" presStyleIdx="1" presStyleCnt="3"/>
      <dgm:spPr/>
    </dgm:pt>
    <dgm:pt modelId="{34836D26-56CC-43C9-B159-40ACA2450EA3}" type="pres">
      <dgm:prSet presAssocID="{C0CD0FBF-543D-4436-B8DA-5ECD1795C33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DE4DD97E-D34A-41DB-B9EA-D241EF0C2DB6}" type="pres">
      <dgm:prSet presAssocID="{C0CD0FBF-543D-4436-B8DA-5ECD1795C338}" presName="spaceRect" presStyleCnt="0"/>
      <dgm:spPr/>
    </dgm:pt>
    <dgm:pt modelId="{19B62A77-74F5-489A-83F8-9C61F1E4CB13}" type="pres">
      <dgm:prSet presAssocID="{C0CD0FBF-543D-4436-B8DA-5ECD1795C338}" presName="parTx" presStyleLbl="revTx" presStyleIdx="1" presStyleCnt="3">
        <dgm:presLayoutVars>
          <dgm:chMax val="0"/>
          <dgm:chPref val="0"/>
        </dgm:presLayoutVars>
      </dgm:prSet>
      <dgm:spPr/>
    </dgm:pt>
    <dgm:pt modelId="{29ABC06D-8059-4078-9E08-95A242AC6420}" type="pres">
      <dgm:prSet presAssocID="{CF77D339-F713-4635-9F13-A327345E0F98}" presName="sibTrans" presStyleCnt="0"/>
      <dgm:spPr/>
    </dgm:pt>
    <dgm:pt modelId="{E1130001-5F1B-4849-8DED-C2745BDE6123}" type="pres">
      <dgm:prSet presAssocID="{95BF9C4D-6284-4E52-95AA-220355C704B4}" presName="compNode" presStyleCnt="0"/>
      <dgm:spPr/>
    </dgm:pt>
    <dgm:pt modelId="{B98E94D9-8C6B-4BF0-8CB6-2AAAE4D46762}" type="pres">
      <dgm:prSet presAssocID="{95BF9C4D-6284-4E52-95AA-220355C704B4}" presName="bgRect" presStyleLbl="bgShp" presStyleIdx="2" presStyleCnt="3"/>
      <dgm:spPr/>
    </dgm:pt>
    <dgm:pt modelId="{ED50658D-0845-4FAE-88C8-8DC6B89CAD6D}" type="pres">
      <dgm:prSet presAssocID="{95BF9C4D-6284-4E52-95AA-220355C704B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ubtitles"/>
        </a:ext>
      </dgm:extLst>
    </dgm:pt>
    <dgm:pt modelId="{36AC85E0-6A88-405C-A181-0ABE7FE3E671}" type="pres">
      <dgm:prSet presAssocID="{95BF9C4D-6284-4E52-95AA-220355C704B4}" presName="spaceRect" presStyleCnt="0"/>
      <dgm:spPr/>
    </dgm:pt>
    <dgm:pt modelId="{46B58F20-119D-4559-B3A5-1C4CA7B99BEE}" type="pres">
      <dgm:prSet presAssocID="{95BF9C4D-6284-4E52-95AA-220355C704B4}" presName="parTx" presStyleLbl="revTx" presStyleIdx="2" presStyleCnt="3">
        <dgm:presLayoutVars>
          <dgm:chMax val="0"/>
          <dgm:chPref val="0"/>
        </dgm:presLayoutVars>
      </dgm:prSet>
      <dgm:spPr/>
    </dgm:pt>
  </dgm:ptLst>
  <dgm:cxnLst>
    <dgm:cxn modelId="{5E5BBD3E-C66E-475B-9937-9B52C18D631C}" srcId="{CD95CBF2-4928-4919-95D4-58D61B298425}" destId="{8AD2BB1B-565B-471E-A146-D5F4D0F2EE30}" srcOrd="0" destOrd="0" parTransId="{E491799E-5442-4EB3-9DB5-44488EBE9EC8}" sibTransId="{721E1B15-AFF8-41F5-8E54-5BC0E7F93C69}"/>
    <dgm:cxn modelId="{B7782640-FE7B-4009-8A01-FFE6CB5A1603}" srcId="{CD95CBF2-4928-4919-95D4-58D61B298425}" destId="{C0CD0FBF-543D-4436-B8DA-5ECD1795C338}" srcOrd="1" destOrd="0" parTransId="{E7777B0F-AC9A-4070-9D71-E5C671F31DBD}" sibTransId="{CF77D339-F713-4635-9F13-A327345E0F98}"/>
    <dgm:cxn modelId="{B08E7D8A-F95C-4B13-B993-1FBFB498A545}" type="presOf" srcId="{95BF9C4D-6284-4E52-95AA-220355C704B4}" destId="{46B58F20-119D-4559-B3A5-1C4CA7B99BEE}" srcOrd="0" destOrd="0" presId="urn:microsoft.com/office/officeart/2018/2/layout/IconVerticalSolidList"/>
    <dgm:cxn modelId="{BBF55B93-ACFF-4273-98A8-3F2CCF43E7CD}" type="presOf" srcId="{CD95CBF2-4928-4919-95D4-58D61B298425}" destId="{44779DF6-C616-4638-B068-B7A8A3B41B81}" srcOrd="0" destOrd="0" presId="urn:microsoft.com/office/officeart/2018/2/layout/IconVerticalSolidList"/>
    <dgm:cxn modelId="{994C9299-E9CF-4086-BCD9-920C9641B3C4}" type="presOf" srcId="{C0CD0FBF-543D-4436-B8DA-5ECD1795C338}" destId="{19B62A77-74F5-489A-83F8-9C61F1E4CB13}" srcOrd="0" destOrd="0" presId="urn:microsoft.com/office/officeart/2018/2/layout/IconVerticalSolidList"/>
    <dgm:cxn modelId="{8A38A9A4-B7C8-4998-87F3-FF81E632E5DF}" type="presOf" srcId="{8AD2BB1B-565B-471E-A146-D5F4D0F2EE30}" destId="{18FFDE40-1E0B-4640-8F8A-5E56BA2EC95C}" srcOrd="0" destOrd="0" presId="urn:microsoft.com/office/officeart/2018/2/layout/IconVerticalSolidList"/>
    <dgm:cxn modelId="{369F2BEE-77B2-4F0A-82EC-AD3146087C49}" srcId="{CD95CBF2-4928-4919-95D4-58D61B298425}" destId="{95BF9C4D-6284-4E52-95AA-220355C704B4}" srcOrd="2" destOrd="0" parTransId="{EF73B914-2016-4D97-9A8F-0CAC465C8FF2}" sibTransId="{AC0F2B33-D1D7-4BE6-86B5-F2EF281A165C}"/>
    <dgm:cxn modelId="{DB58B0F9-CA8F-4BF3-8473-517B4D3FF9E9}" type="presParOf" srcId="{44779DF6-C616-4638-B068-B7A8A3B41B81}" destId="{E8A4CA6C-CB52-46FF-BC77-92EDBA223B2F}" srcOrd="0" destOrd="0" presId="urn:microsoft.com/office/officeart/2018/2/layout/IconVerticalSolidList"/>
    <dgm:cxn modelId="{E180A970-72D7-4069-BA17-0E4690A2A56C}" type="presParOf" srcId="{E8A4CA6C-CB52-46FF-BC77-92EDBA223B2F}" destId="{BAE306ED-60BD-458B-B8C2-B5FECEA5A63F}" srcOrd="0" destOrd="0" presId="urn:microsoft.com/office/officeart/2018/2/layout/IconVerticalSolidList"/>
    <dgm:cxn modelId="{6854995C-27FD-485E-B687-E6C10355848F}" type="presParOf" srcId="{E8A4CA6C-CB52-46FF-BC77-92EDBA223B2F}" destId="{DC8FA46D-A476-4FCC-967E-13FECC321BB6}" srcOrd="1" destOrd="0" presId="urn:microsoft.com/office/officeart/2018/2/layout/IconVerticalSolidList"/>
    <dgm:cxn modelId="{E9F8823D-AC6C-4302-9458-4F59AE3ADF48}" type="presParOf" srcId="{E8A4CA6C-CB52-46FF-BC77-92EDBA223B2F}" destId="{5122B4C8-C16B-489D-9AA8-EF0F29A1C5FB}" srcOrd="2" destOrd="0" presId="urn:microsoft.com/office/officeart/2018/2/layout/IconVerticalSolidList"/>
    <dgm:cxn modelId="{5CDC1C09-507E-406B-83B0-3AA623204D74}" type="presParOf" srcId="{E8A4CA6C-CB52-46FF-BC77-92EDBA223B2F}" destId="{18FFDE40-1E0B-4640-8F8A-5E56BA2EC95C}" srcOrd="3" destOrd="0" presId="urn:microsoft.com/office/officeart/2018/2/layout/IconVerticalSolidList"/>
    <dgm:cxn modelId="{F42E1A72-2529-4A9E-8E10-DF55AB07511F}" type="presParOf" srcId="{44779DF6-C616-4638-B068-B7A8A3B41B81}" destId="{3F1ECE10-A7F6-471B-A130-1106FDF95D2E}" srcOrd="1" destOrd="0" presId="urn:microsoft.com/office/officeart/2018/2/layout/IconVerticalSolidList"/>
    <dgm:cxn modelId="{80010053-B4DD-4AE4-91E3-F122BD55C9E1}" type="presParOf" srcId="{44779DF6-C616-4638-B068-B7A8A3B41B81}" destId="{15FABB48-220B-416A-914A-689DC9F45CF3}" srcOrd="2" destOrd="0" presId="urn:microsoft.com/office/officeart/2018/2/layout/IconVerticalSolidList"/>
    <dgm:cxn modelId="{31408F0E-AC7D-4EFF-8422-1B17EF735292}" type="presParOf" srcId="{15FABB48-220B-416A-914A-689DC9F45CF3}" destId="{CAAC1904-7A90-435C-80F1-2F7D3DF1E515}" srcOrd="0" destOrd="0" presId="urn:microsoft.com/office/officeart/2018/2/layout/IconVerticalSolidList"/>
    <dgm:cxn modelId="{71F71D40-A62E-46A0-AA28-7B25F65C1DDE}" type="presParOf" srcId="{15FABB48-220B-416A-914A-689DC9F45CF3}" destId="{34836D26-56CC-43C9-B159-40ACA2450EA3}" srcOrd="1" destOrd="0" presId="urn:microsoft.com/office/officeart/2018/2/layout/IconVerticalSolidList"/>
    <dgm:cxn modelId="{AA91662B-D931-44D7-8952-C723495A5C88}" type="presParOf" srcId="{15FABB48-220B-416A-914A-689DC9F45CF3}" destId="{DE4DD97E-D34A-41DB-B9EA-D241EF0C2DB6}" srcOrd="2" destOrd="0" presId="urn:microsoft.com/office/officeart/2018/2/layout/IconVerticalSolidList"/>
    <dgm:cxn modelId="{FAA06D34-5BB9-4E71-9141-0AB7E63D0937}" type="presParOf" srcId="{15FABB48-220B-416A-914A-689DC9F45CF3}" destId="{19B62A77-74F5-489A-83F8-9C61F1E4CB13}" srcOrd="3" destOrd="0" presId="urn:microsoft.com/office/officeart/2018/2/layout/IconVerticalSolidList"/>
    <dgm:cxn modelId="{950639F4-429F-4F03-B513-438C14CC642C}" type="presParOf" srcId="{44779DF6-C616-4638-B068-B7A8A3B41B81}" destId="{29ABC06D-8059-4078-9E08-95A242AC6420}" srcOrd="3" destOrd="0" presId="urn:microsoft.com/office/officeart/2018/2/layout/IconVerticalSolidList"/>
    <dgm:cxn modelId="{4A9229BB-6110-461D-87A8-39E0D369CCE5}" type="presParOf" srcId="{44779DF6-C616-4638-B068-B7A8A3B41B81}" destId="{E1130001-5F1B-4849-8DED-C2745BDE6123}" srcOrd="4" destOrd="0" presId="urn:microsoft.com/office/officeart/2018/2/layout/IconVerticalSolidList"/>
    <dgm:cxn modelId="{BCE604CE-3B66-497A-9A42-DF63D71C1294}" type="presParOf" srcId="{E1130001-5F1B-4849-8DED-C2745BDE6123}" destId="{B98E94D9-8C6B-4BF0-8CB6-2AAAE4D46762}" srcOrd="0" destOrd="0" presId="urn:microsoft.com/office/officeart/2018/2/layout/IconVerticalSolidList"/>
    <dgm:cxn modelId="{3AE8FE72-719B-4075-A6D8-408A669E861E}" type="presParOf" srcId="{E1130001-5F1B-4849-8DED-C2745BDE6123}" destId="{ED50658D-0845-4FAE-88C8-8DC6B89CAD6D}" srcOrd="1" destOrd="0" presId="urn:microsoft.com/office/officeart/2018/2/layout/IconVerticalSolidList"/>
    <dgm:cxn modelId="{917A6E50-951A-46C7-907F-AD2FCABB9DBB}" type="presParOf" srcId="{E1130001-5F1B-4849-8DED-C2745BDE6123}" destId="{36AC85E0-6A88-405C-A181-0ABE7FE3E671}" srcOrd="2" destOrd="0" presId="urn:microsoft.com/office/officeart/2018/2/layout/IconVerticalSolidList"/>
    <dgm:cxn modelId="{28F09322-F5F0-42DD-8622-1C7745B6F249}" type="presParOf" srcId="{E1130001-5F1B-4849-8DED-C2745BDE6123}" destId="{46B58F20-119D-4559-B3A5-1C4CA7B99BE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5882FE-53AC-42CF-A925-149EF81DF97D}"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77FBC125-E936-458F-9CBB-E3A13747C733}">
      <dgm:prSet phldr="0" custT="1"/>
      <dgm:spPr/>
      <dgm:t>
        <a:bodyPr/>
        <a:lstStyle/>
        <a:p>
          <a:pPr rtl="0"/>
          <a:r>
            <a:rPr lang="en-US" sz="5400" b="0" strike="noStrike" dirty="0">
              <a:solidFill>
                <a:schemeClr val="bg1"/>
              </a:solidFill>
              <a:latin typeface="Calibri"/>
              <a:cs typeface="Calibri"/>
            </a:rPr>
            <a:t>Monthly Webinars</a:t>
          </a:r>
        </a:p>
      </dgm:t>
    </dgm:pt>
    <dgm:pt modelId="{59A4F98B-3EE7-4864-91EE-48D176A1E43E}" type="parTrans" cxnId="{F38480FE-4E1D-455E-83F4-8747300F2822}">
      <dgm:prSet/>
      <dgm:spPr/>
      <dgm:t>
        <a:bodyPr/>
        <a:lstStyle/>
        <a:p>
          <a:endParaRPr lang="en-US"/>
        </a:p>
      </dgm:t>
    </dgm:pt>
    <dgm:pt modelId="{61DB4D71-7600-440C-83AF-AD13D1D7EE5F}" type="sibTrans" cxnId="{F38480FE-4E1D-455E-83F4-8747300F2822}">
      <dgm:prSet/>
      <dgm:spPr/>
      <dgm:t>
        <a:bodyPr/>
        <a:lstStyle/>
        <a:p>
          <a:endParaRPr lang="en-US"/>
        </a:p>
      </dgm:t>
    </dgm:pt>
    <dgm:pt modelId="{B7D45496-E1F2-4556-86BD-F7E64757778F}">
      <dgm:prSet phldr="0" custT="1"/>
      <dgm:spPr/>
      <dgm:t>
        <a:bodyPr/>
        <a:lstStyle/>
        <a:p>
          <a:pPr rtl="0"/>
          <a:r>
            <a:rPr lang="en-US" sz="2800" b="0" strike="noStrike" dirty="0">
              <a:solidFill>
                <a:srgbClr val="C00000"/>
              </a:solidFill>
              <a:latin typeface="Calibri"/>
              <a:cs typeface="Calibri"/>
            </a:rPr>
            <a:t>September</a:t>
          </a:r>
          <a:r>
            <a:rPr lang="en-US" sz="2800" b="0" strike="noStrike" baseline="0" dirty="0">
              <a:solidFill>
                <a:srgbClr val="C00000"/>
              </a:solidFill>
              <a:latin typeface="Calibri"/>
              <a:cs typeface="Calibri"/>
            </a:rPr>
            <a:t> 11 call canceled – AQO TIME!!</a:t>
          </a:r>
          <a:endParaRPr lang="en-US" sz="2800" b="0" strike="noStrike" dirty="0">
            <a:solidFill>
              <a:srgbClr val="C00000"/>
            </a:solidFill>
            <a:latin typeface="Calibri"/>
            <a:cs typeface="Calibri"/>
          </a:endParaRPr>
        </a:p>
      </dgm:t>
    </dgm:pt>
    <dgm:pt modelId="{949D429D-2F81-4E97-9650-55391726553E}" type="parTrans" cxnId="{0C1CF316-7136-4DCA-A5ED-D8717C0AAB70}">
      <dgm:prSet/>
      <dgm:spPr/>
      <dgm:t>
        <a:bodyPr/>
        <a:lstStyle/>
        <a:p>
          <a:endParaRPr lang="en-US"/>
        </a:p>
      </dgm:t>
    </dgm:pt>
    <dgm:pt modelId="{B6F2A25A-623E-4206-9D3D-590D4B5D21B0}" type="sibTrans" cxnId="{0C1CF316-7136-4DCA-A5ED-D8717C0AAB70}">
      <dgm:prSet/>
      <dgm:spPr/>
      <dgm:t>
        <a:bodyPr/>
        <a:lstStyle/>
        <a:p>
          <a:endParaRPr lang="en-US"/>
        </a:p>
      </dgm:t>
    </dgm:pt>
    <dgm:pt modelId="{C413D7B8-E15E-4BAD-A5C3-1F84F43809FB}">
      <dgm:prSet phldr="0" custT="1"/>
      <dgm:spPr/>
      <dgm:t>
        <a:bodyPr/>
        <a:lstStyle/>
        <a:p>
          <a:pPr rtl="0"/>
          <a:r>
            <a:rPr lang="en-US" sz="2800" b="0" strike="noStrike" dirty="0">
              <a:solidFill>
                <a:schemeClr val="tx1"/>
              </a:solidFill>
              <a:latin typeface="Calibri"/>
              <a:cs typeface="Calibri"/>
            </a:rPr>
            <a:t>October 9 @ 2:30ET (1:30CT)</a:t>
          </a:r>
        </a:p>
      </dgm:t>
    </dgm:pt>
    <dgm:pt modelId="{297CD6D0-B7BA-4576-A330-69ADE7B88711}" type="parTrans" cxnId="{23417F2A-24DF-4A41-BF40-2D6FF74805A4}">
      <dgm:prSet/>
      <dgm:spPr/>
      <dgm:t>
        <a:bodyPr/>
        <a:lstStyle/>
        <a:p>
          <a:endParaRPr lang="en-US"/>
        </a:p>
      </dgm:t>
    </dgm:pt>
    <dgm:pt modelId="{9EA61180-3946-4D95-9F6D-F1DD1C6510BF}" type="sibTrans" cxnId="{23417F2A-24DF-4A41-BF40-2D6FF74805A4}">
      <dgm:prSet/>
      <dgm:spPr/>
      <dgm:t>
        <a:bodyPr/>
        <a:lstStyle/>
        <a:p>
          <a:endParaRPr lang="en-US"/>
        </a:p>
      </dgm:t>
    </dgm:pt>
    <dgm:pt modelId="{F1A96545-23C2-47A4-BEA5-D2A0E4A00668}">
      <dgm:prSet phldr="0" custT="1"/>
      <dgm:spPr/>
      <dgm:t>
        <a:bodyPr/>
        <a:lstStyle/>
        <a:p>
          <a:pPr rtl="0"/>
          <a:r>
            <a:rPr lang="en-US" sz="4400" b="0" strike="noStrike" dirty="0">
              <a:solidFill>
                <a:schemeClr val="bg1"/>
              </a:solidFill>
              <a:latin typeface="Calibri"/>
              <a:cs typeface="Calibri"/>
            </a:rPr>
            <a:t>Quality Improvement Series </a:t>
          </a:r>
        </a:p>
      </dgm:t>
    </dgm:pt>
    <dgm:pt modelId="{7628DF52-90B0-4964-9D89-BB7E60D1A1E5}" type="parTrans" cxnId="{8B023CA7-BC96-4C45-A063-1A45BDA2F27F}">
      <dgm:prSet/>
      <dgm:spPr/>
      <dgm:t>
        <a:bodyPr/>
        <a:lstStyle/>
        <a:p>
          <a:endParaRPr lang="en-US"/>
        </a:p>
      </dgm:t>
    </dgm:pt>
    <dgm:pt modelId="{24F74521-ED56-4ADA-A30B-17F528962FA4}" type="sibTrans" cxnId="{8B023CA7-BC96-4C45-A063-1A45BDA2F27F}">
      <dgm:prSet/>
      <dgm:spPr/>
      <dgm:t>
        <a:bodyPr/>
        <a:lstStyle/>
        <a:p>
          <a:endParaRPr lang="en-US"/>
        </a:p>
      </dgm:t>
    </dgm:pt>
    <dgm:pt modelId="{744144E6-8E13-4755-844E-4D5F669763C4}">
      <dgm:prSet phldr="0" custT="1"/>
      <dgm:spPr/>
      <dgm:t>
        <a:bodyPr/>
        <a:lstStyle/>
        <a:p>
          <a:pPr rtl="0"/>
          <a:endParaRPr lang="en-US" sz="2800" b="0" strike="noStrike" dirty="0">
            <a:solidFill>
              <a:schemeClr val="tx1"/>
            </a:solidFill>
            <a:latin typeface="Calibri"/>
            <a:cs typeface="Calibri"/>
          </a:endParaRPr>
        </a:p>
      </dgm:t>
    </dgm:pt>
    <dgm:pt modelId="{8003B711-C6E8-40E5-938A-E63BBA46CA35}" type="parTrans" cxnId="{AFB8419C-782E-4FDB-BC4F-C37B720F5F9C}">
      <dgm:prSet/>
      <dgm:spPr/>
      <dgm:t>
        <a:bodyPr/>
        <a:lstStyle/>
        <a:p>
          <a:endParaRPr lang="en-US"/>
        </a:p>
      </dgm:t>
    </dgm:pt>
    <dgm:pt modelId="{5BB2020B-1DA3-4B6F-AF53-3D89F1149F97}" type="sibTrans" cxnId="{AFB8419C-782E-4FDB-BC4F-C37B720F5F9C}">
      <dgm:prSet/>
      <dgm:spPr/>
      <dgm:t>
        <a:bodyPr/>
        <a:lstStyle/>
        <a:p>
          <a:endParaRPr lang="en-US"/>
        </a:p>
      </dgm:t>
    </dgm:pt>
    <dgm:pt modelId="{F8C57513-47DF-4B18-A322-F8CE259A2F0B}">
      <dgm:prSet phldr="0" custT="1"/>
      <dgm:spPr/>
      <dgm:t>
        <a:bodyPr/>
        <a:lstStyle/>
        <a:p>
          <a:pPr rtl="0"/>
          <a:r>
            <a:rPr lang="en-US" sz="2800" b="0" strike="noStrike" dirty="0">
              <a:solidFill>
                <a:schemeClr val="tx1"/>
              </a:solidFill>
              <a:latin typeface="Calibri"/>
              <a:cs typeface="Calibri"/>
            </a:rPr>
            <a:t>Kickoff August  29 @ 3pmET (2:00CT)</a:t>
          </a:r>
        </a:p>
      </dgm:t>
    </dgm:pt>
    <dgm:pt modelId="{84D1176E-3763-48AB-989D-E8088F564634}" type="parTrans" cxnId="{9CC33A71-F286-40DC-AA74-2514A9532699}">
      <dgm:prSet/>
      <dgm:spPr/>
      <dgm:t>
        <a:bodyPr/>
        <a:lstStyle/>
        <a:p>
          <a:endParaRPr lang="en-US"/>
        </a:p>
      </dgm:t>
    </dgm:pt>
    <dgm:pt modelId="{BE2F1463-8BA7-40D8-AE2A-4C30222AEB7E}" type="sibTrans" cxnId="{9CC33A71-F286-40DC-AA74-2514A9532699}">
      <dgm:prSet/>
      <dgm:spPr/>
      <dgm:t>
        <a:bodyPr/>
        <a:lstStyle/>
        <a:p>
          <a:endParaRPr lang="en-US"/>
        </a:p>
      </dgm:t>
    </dgm:pt>
    <dgm:pt modelId="{AB2683DA-EB9D-47A6-A8A5-62DC58222E08}" type="pres">
      <dgm:prSet presAssocID="{A05882FE-53AC-42CF-A925-149EF81DF97D}" presName="linear" presStyleCnt="0">
        <dgm:presLayoutVars>
          <dgm:animLvl val="lvl"/>
          <dgm:resizeHandles val="exact"/>
        </dgm:presLayoutVars>
      </dgm:prSet>
      <dgm:spPr/>
    </dgm:pt>
    <dgm:pt modelId="{77511A1B-25E0-4A9F-8AC3-BD0835CAE8D2}" type="pres">
      <dgm:prSet presAssocID="{77FBC125-E936-458F-9CBB-E3A13747C733}" presName="parentText" presStyleLbl="node1" presStyleIdx="0" presStyleCnt="2" custLinFactNeighborX="460" custLinFactNeighborY="-30582">
        <dgm:presLayoutVars>
          <dgm:chMax val="0"/>
          <dgm:bulletEnabled val="1"/>
        </dgm:presLayoutVars>
      </dgm:prSet>
      <dgm:spPr/>
    </dgm:pt>
    <dgm:pt modelId="{579EC54F-8391-4AE2-A392-C5A47C768F26}" type="pres">
      <dgm:prSet presAssocID="{77FBC125-E936-458F-9CBB-E3A13747C733}" presName="childText" presStyleLbl="revTx" presStyleIdx="0" presStyleCnt="2">
        <dgm:presLayoutVars>
          <dgm:bulletEnabled val="1"/>
        </dgm:presLayoutVars>
      </dgm:prSet>
      <dgm:spPr/>
    </dgm:pt>
    <dgm:pt modelId="{B324396E-9F5C-48CB-B298-88221745ACEC}" type="pres">
      <dgm:prSet presAssocID="{F1A96545-23C2-47A4-BEA5-D2A0E4A00668}" presName="parentText" presStyleLbl="node1" presStyleIdx="1" presStyleCnt="2">
        <dgm:presLayoutVars>
          <dgm:chMax val="0"/>
          <dgm:bulletEnabled val="1"/>
        </dgm:presLayoutVars>
      </dgm:prSet>
      <dgm:spPr/>
    </dgm:pt>
    <dgm:pt modelId="{5B833B01-36DF-4536-A414-BC74A9CC1F07}" type="pres">
      <dgm:prSet presAssocID="{F1A96545-23C2-47A4-BEA5-D2A0E4A00668}" presName="childText" presStyleLbl="revTx" presStyleIdx="1" presStyleCnt="2">
        <dgm:presLayoutVars>
          <dgm:bulletEnabled val="1"/>
        </dgm:presLayoutVars>
      </dgm:prSet>
      <dgm:spPr/>
    </dgm:pt>
  </dgm:ptLst>
  <dgm:cxnLst>
    <dgm:cxn modelId="{ABCF3C12-FBFA-4F9F-9DC7-8526F6B2D2A3}" type="presOf" srcId="{77FBC125-E936-458F-9CBB-E3A13747C733}" destId="{77511A1B-25E0-4A9F-8AC3-BD0835CAE8D2}" srcOrd="0" destOrd="0" presId="urn:microsoft.com/office/officeart/2005/8/layout/vList2"/>
    <dgm:cxn modelId="{0C1CF316-7136-4DCA-A5ED-D8717C0AAB70}" srcId="{77FBC125-E936-458F-9CBB-E3A13747C733}" destId="{B7D45496-E1F2-4556-86BD-F7E64757778F}" srcOrd="0" destOrd="0" parTransId="{949D429D-2F81-4E97-9650-55391726553E}" sibTransId="{B6F2A25A-623E-4206-9D3D-590D4B5D21B0}"/>
    <dgm:cxn modelId="{23417F2A-24DF-4A41-BF40-2D6FF74805A4}" srcId="{77FBC125-E936-458F-9CBB-E3A13747C733}" destId="{C413D7B8-E15E-4BAD-A5C3-1F84F43809FB}" srcOrd="1" destOrd="0" parTransId="{297CD6D0-B7BA-4576-A330-69ADE7B88711}" sibTransId="{9EA61180-3946-4D95-9F6D-F1DD1C6510BF}"/>
    <dgm:cxn modelId="{E13DB66A-AFAD-462F-AD5A-6D352DE278B0}" type="presOf" srcId="{A05882FE-53AC-42CF-A925-149EF81DF97D}" destId="{AB2683DA-EB9D-47A6-A8A5-62DC58222E08}" srcOrd="0" destOrd="0" presId="urn:microsoft.com/office/officeart/2005/8/layout/vList2"/>
    <dgm:cxn modelId="{0718F370-3BFB-4140-B803-FB858321B827}" type="presOf" srcId="{F1A96545-23C2-47A4-BEA5-D2A0E4A00668}" destId="{B324396E-9F5C-48CB-B298-88221745ACEC}" srcOrd="0" destOrd="0" presId="urn:microsoft.com/office/officeart/2005/8/layout/vList2"/>
    <dgm:cxn modelId="{9CC33A71-F286-40DC-AA74-2514A9532699}" srcId="{F1A96545-23C2-47A4-BEA5-D2A0E4A00668}" destId="{F8C57513-47DF-4B18-A322-F8CE259A2F0B}" srcOrd="0" destOrd="0" parTransId="{84D1176E-3763-48AB-989D-E8088F564634}" sibTransId="{BE2F1463-8BA7-40D8-AE2A-4C30222AEB7E}"/>
    <dgm:cxn modelId="{AFB8419C-782E-4FDB-BC4F-C37B720F5F9C}" srcId="{77FBC125-E936-458F-9CBB-E3A13747C733}" destId="{744144E6-8E13-4755-844E-4D5F669763C4}" srcOrd="2" destOrd="0" parTransId="{8003B711-C6E8-40E5-938A-E63BBA46CA35}" sibTransId="{5BB2020B-1DA3-4B6F-AF53-3D89F1149F97}"/>
    <dgm:cxn modelId="{2E9F58A6-0F7D-4BAE-9F4C-D54497565EFE}" type="presOf" srcId="{F8C57513-47DF-4B18-A322-F8CE259A2F0B}" destId="{5B833B01-36DF-4536-A414-BC74A9CC1F07}" srcOrd="0" destOrd="0" presId="urn:microsoft.com/office/officeart/2005/8/layout/vList2"/>
    <dgm:cxn modelId="{8B023CA7-BC96-4C45-A063-1A45BDA2F27F}" srcId="{A05882FE-53AC-42CF-A925-149EF81DF97D}" destId="{F1A96545-23C2-47A4-BEA5-D2A0E4A00668}" srcOrd="1" destOrd="0" parTransId="{7628DF52-90B0-4964-9D89-BB7E60D1A1E5}" sibTransId="{24F74521-ED56-4ADA-A30B-17F528962FA4}"/>
    <dgm:cxn modelId="{519FE3C0-2CF1-4CEF-B892-A585DC663055}" type="presOf" srcId="{C413D7B8-E15E-4BAD-A5C3-1F84F43809FB}" destId="{579EC54F-8391-4AE2-A392-C5A47C768F26}" srcOrd="0" destOrd="1" presId="urn:microsoft.com/office/officeart/2005/8/layout/vList2"/>
    <dgm:cxn modelId="{6334E6DA-DD78-4D3B-A6F1-A2BF2DFBAA77}" type="presOf" srcId="{B7D45496-E1F2-4556-86BD-F7E64757778F}" destId="{579EC54F-8391-4AE2-A392-C5A47C768F26}" srcOrd="0" destOrd="0" presId="urn:microsoft.com/office/officeart/2005/8/layout/vList2"/>
    <dgm:cxn modelId="{B9A59BE2-6900-42D7-89ED-902C89E6A2AD}" type="presOf" srcId="{744144E6-8E13-4755-844E-4D5F669763C4}" destId="{579EC54F-8391-4AE2-A392-C5A47C768F26}" srcOrd="0" destOrd="2" presId="urn:microsoft.com/office/officeart/2005/8/layout/vList2"/>
    <dgm:cxn modelId="{F38480FE-4E1D-455E-83F4-8747300F2822}" srcId="{A05882FE-53AC-42CF-A925-149EF81DF97D}" destId="{77FBC125-E936-458F-9CBB-E3A13747C733}" srcOrd="0" destOrd="0" parTransId="{59A4F98B-3EE7-4864-91EE-48D176A1E43E}" sibTransId="{61DB4D71-7600-440C-83AF-AD13D1D7EE5F}"/>
    <dgm:cxn modelId="{2D317A7B-825A-416C-9C49-CA280515FFA5}" type="presParOf" srcId="{AB2683DA-EB9D-47A6-A8A5-62DC58222E08}" destId="{77511A1B-25E0-4A9F-8AC3-BD0835CAE8D2}" srcOrd="0" destOrd="0" presId="urn:microsoft.com/office/officeart/2005/8/layout/vList2"/>
    <dgm:cxn modelId="{FAE637D5-350C-42F1-A11A-8474A415CAEF}" type="presParOf" srcId="{AB2683DA-EB9D-47A6-A8A5-62DC58222E08}" destId="{579EC54F-8391-4AE2-A392-C5A47C768F26}" srcOrd="1" destOrd="0" presId="urn:microsoft.com/office/officeart/2005/8/layout/vList2"/>
    <dgm:cxn modelId="{D3F06F63-42FF-4A78-94D4-4795289640C6}" type="presParOf" srcId="{AB2683DA-EB9D-47A6-A8A5-62DC58222E08}" destId="{B324396E-9F5C-48CB-B298-88221745ACEC}" srcOrd="2" destOrd="0" presId="urn:microsoft.com/office/officeart/2005/8/layout/vList2"/>
    <dgm:cxn modelId="{8FFA67E5-0D86-4EBB-B8AC-BA432D400937}" type="presParOf" srcId="{AB2683DA-EB9D-47A6-A8A5-62DC58222E08}" destId="{5B833B01-36DF-4536-A414-BC74A9CC1F07}"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EFA5B5-639C-4F4F-867B-D04C9CE7663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C5226A4C-F2CB-4B40-86DD-A1CE502DE11F}">
      <dgm:prSet/>
      <dgm:spPr/>
      <dgm:t>
        <a:bodyPr/>
        <a:lstStyle/>
        <a:p>
          <a:r>
            <a:rPr lang="en-US"/>
            <a:t>Leigh Ann Jones, STS National Database Manager, Congenital and General Thoracic</a:t>
          </a:r>
        </a:p>
      </dgm:t>
    </dgm:pt>
    <dgm:pt modelId="{BDC544A8-DC5D-43BF-9AF7-C246F084E06A}" type="parTrans" cxnId="{A4EAC37C-F3D1-413F-90B1-D69F431483A9}">
      <dgm:prSet/>
      <dgm:spPr/>
      <dgm:t>
        <a:bodyPr/>
        <a:lstStyle/>
        <a:p>
          <a:endParaRPr lang="en-US"/>
        </a:p>
      </dgm:t>
    </dgm:pt>
    <dgm:pt modelId="{0EC94B13-311A-486E-A894-0C1E243AF3C4}" type="sibTrans" cxnId="{A4EAC37C-F3D1-413F-90B1-D69F431483A9}">
      <dgm:prSet/>
      <dgm:spPr/>
      <dgm:t>
        <a:bodyPr/>
        <a:lstStyle/>
        <a:p>
          <a:endParaRPr lang="en-US"/>
        </a:p>
      </dgm:t>
    </dgm:pt>
    <dgm:pt modelId="{96F08F61-B6BB-4617-8953-93DEA36A6066}">
      <dgm:prSet/>
      <dgm:spPr/>
      <dgm:t>
        <a:bodyPr/>
        <a:lstStyle/>
        <a:p>
          <a:r>
            <a:rPr lang="en-US">
              <a:hlinkClick xmlns:r="http://schemas.openxmlformats.org/officeDocument/2006/relationships" r:id="rId1"/>
            </a:rPr>
            <a:t>Ljones@sts.org</a:t>
          </a:r>
          <a:endParaRPr lang="en-US"/>
        </a:p>
      </dgm:t>
    </dgm:pt>
    <dgm:pt modelId="{7FDC32FF-F0AC-40B8-8711-F26B48A358C2}" type="parTrans" cxnId="{5658832C-C516-4154-AAD1-F03BA3749953}">
      <dgm:prSet/>
      <dgm:spPr/>
      <dgm:t>
        <a:bodyPr/>
        <a:lstStyle/>
        <a:p>
          <a:endParaRPr lang="en-US"/>
        </a:p>
      </dgm:t>
    </dgm:pt>
    <dgm:pt modelId="{5D05F9C1-0C35-4CF5-BFD8-57F1A73BD105}" type="sibTrans" cxnId="{5658832C-C516-4154-AAD1-F03BA3749953}">
      <dgm:prSet/>
      <dgm:spPr/>
      <dgm:t>
        <a:bodyPr/>
        <a:lstStyle/>
        <a:p>
          <a:endParaRPr lang="en-US"/>
        </a:p>
      </dgm:t>
    </dgm:pt>
    <dgm:pt modelId="{414E5203-2487-4682-94F5-948D9D0FDFFE}">
      <dgm:prSet/>
      <dgm:spPr/>
      <dgm:t>
        <a:bodyPr/>
        <a:lstStyle/>
        <a:p>
          <a:r>
            <a:rPr lang="en-US"/>
            <a:t>312-202-5822</a:t>
          </a:r>
        </a:p>
      </dgm:t>
    </dgm:pt>
    <dgm:pt modelId="{506BBEA8-58AC-4604-BD38-F0C1E47BCF86}" type="parTrans" cxnId="{242B6FD4-72EC-422C-ABA5-D3F4C34B94DF}">
      <dgm:prSet/>
      <dgm:spPr/>
      <dgm:t>
        <a:bodyPr/>
        <a:lstStyle/>
        <a:p>
          <a:endParaRPr lang="en-US"/>
        </a:p>
      </dgm:t>
    </dgm:pt>
    <dgm:pt modelId="{C551779A-A5E7-489A-B597-0930947E89AC}" type="sibTrans" cxnId="{242B6FD4-72EC-422C-ABA5-D3F4C34B94DF}">
      <dgm:prSet/>
      <dgm:spPr/>
      <dgm:t>
        <a:bodyPr/>
        <a:lstStyle/>
        <a:p>
          <a:endParaRPr lang="en-US"/>
        </a:p>
      </dgm:t>
    </dgm:pt>
    <dgm:pt modelId="{6828774D-4402-45CD-858F-1416EE86E7D8}">
      <dgm:prSet/>
      <dgm:spPr/>
      <dgm:t>
        <a:bodyPr/>
        <a:lstStyle/>
        <a:p>
          <a:r>
            <a:rPr lang="en-US"/>
            <a:t>Helpdesk Support </a:t>
          </a:r>
        </a:p>
        <a:p>
          <a:r>
            <a:rPr lang="en-US"/>
            <a:t>(Harvest Questions/Analysis Report Questions)</a:t>
          </a:r>
        </a:p>
      </dgm:t>
    </dgm:pt>
    <dgm:pt modelId="{2C937B9C-8DC4-41B1-8833-8210CC832C82}" type="parTrans" cxnId="{17325849-9F6C-4423-8C6C-4CE70C7E109B}">
      <dgm:prSet/>
      <dgm:spPr/>
      <dgm:t>
        <a:bodyPr/>
        <a:lstStyle/>
        <a:p>
          <a:endParaRPr lang="en-US"/>
        </a:p>
      </dgm:t>
    </dgm:pt>
    <dgm:pt modelId="{4834991A-4CE6-4EEF-815A-445BED3905DD}" type="sibTrans" cxnId="{17325849-9F6C-4423-8C6C-4CE70C7E109B}">
      <dgm:prSet/>
      <dgm:spPr/>
      <dgm:t>
        <a:bodyPr/>
        <a:lstStyle/>
        <a:p>
          <a:endParaRPr lang="en-US"/>
        </a:p>
      </dgm:t>
    </dgm:pt>
    <dgm:pt modelId="{6D1798E1-8839-4736-8D5C-A0FDE6C18F06}">
      <dgm:prSet/>
      <dgm:spPr/>
      <dgm:t>
        <a:bodyPr/>
        <a:lstStyle/>
        <a:p>
          <a:r>
            <a:rPr lang="en-US"/>
            <a:t>STSDB_helpdesk@sts.org</a:t>
          </a:r>
        </a:p>
      </dgm:t>
    </dgm:pt>
    <dgm:pt modelId="{FA54D4BC-F317-4EB4-A4F6-5B00E5BDD41E}" type="parTrans" cxnId="{13DE9B12-A42E-4CB1-9A2A-85FCD96A5977}">
      <dgm:prSet/>
      <dgm:spPr/>
      <dgm:t>
        <a:bodyPr/>
        <a:lstStyle/>
        <a:p>
          <a:endParaRPr lang="en-US"/>
        </a:p>
      </dgm:t>
    </dgm:pt>
    <dgm:pt modelId="{9006CEB9-F230-4CB2-AE38-CE412A87C4F9}" type="sibTrans" cxnId="{13DE9B12-A42E-4CB1-9A2A-85FCD96A5977}">
      <dgm:prSet/>
      <dgm:spPr/>
      <dgm:t>
        <a:bodyPr/>
        <a:lstStyle/>
        <a:p>
          <a:endParaRPr lang="en-US"/>
        </a:p>
      </dgm:t>
    </dgm:pt>
    <dgm:pt modelId="{F3740E93-FFD5-41EB-A8DE-B08A51FEC52A}">
      <dgm:prSet/>
      <dgm:spPr/>
      <dgm:t>
        <a:bodyPr/>
        <a:lstStyle/>
        <a:p>
          <a:r>
            <a:rPr lang="en-US"/>
            <a:t>Database Operational Questions</a:t>
          </a:r>
        </a:p>
        <a:p>
          <a:r>
            <a:rPr lang="en-US"/>
            <a:t>(Database Participation, Contracts, etc.)</a:t>
          </a:r>
        </a:p>
      </dgm:t>
    </dgm:pt>
    <dgm:pt modelId="{14FC83EB-1590-43B3-8EA8-719D4C2CE33C}" type="parTrans" cxnId="{E68EAA3B-0AD2-41AC-81E6-76EE5FE7DC6C}">
      <dgm:prSet/>
      <dgm:spPr/>
      <dgm:t>
        <a:bodyPr/>
        <a:lstStyle/>
        <a:p>
          <a:endParaRPr lang="en-US"/>
        </a:p>
      </dgm:t>
    </dgm:pt>
    <dgm:pt modelId="{CFE05F9E-67E2-4B13-A544-6D836443248D}" type="sibTrans" cxnId="{E68EAA3B-0AD2-41AC-81E6-76EE5FE7DC6C}">
      <dgm:prSet/>
      <dgm:spPr/>
      <dgm:t>
        <a:bodyPr/>
        <a:lstStyle/>
        <a:p>
          <a:endParaRPr lang="en-US"/>
        </a:p>
      </dgm:t>
    </dgm:pt>
    <dgm:pt modelId="{083A474C-EF5A-4948-B690-1139FFD6BD0C}">
      <dgm:prSet/>
      <dgm:spPr/>
      <dgm:t>
        <a:bodyPr/>
        <a:lstStyle/>
        <a:p>
          <a:r>
            <a:rPr lang="en-US">
              <a:hlinkClick xmlns:r="http://schemas.openxmlformats.org/officeDocument/2006/relationships" r:id="rId2"/>
            </a:rPr>
            <a:t>STSDB@sts.org</a:t>
          </a:r>
          <a:endParaRPr lang="en-US"/>
        </a:p>
      </dgm:t>
    </dgm:pt>
    <dgm:pt modelId="{F2EA66B2-F53F-4D10-8D37-EA9E9E860085}" type="parTrans" cxnId="{D9A9A1E9-EC10-49DF-A853-BC0CA243F6B8}">
      <dgm:prSet/>
      <dgm:spPr/>
      <dgm:t>
        <a:bodyPr/>
        <a:lstStyle/>
        <a:p>
          <a:endParaRPr lang="en-US"/>
        </a:p>
      </dgm:t>
    </dgm:pt>
    <dgm:pt modelId="{C07D60A1-AD9E-4992-8040-1FF671D4D44B}" type="sibTrans" cxnId="{D9A9A1E9-EC10-49DF-A853-BC0CA243F6B8}">
      <dgm:prSet/>
      <dgm:spPr/>
      <dgm:t>
        <a:bodyPr/>
        <a:lstStyle/>
        <a:p>
          <a:endParaRPr lang="en-US"/>
        </a:p>
      </dgm:t>
    </dgm:pt>
    <dgm:pt modelId="{980C3D1E-9E93-4B0E-AC90-CCABF286E882}" type="pres">
      <dgm:prSet presAssocID="{D1EFA5B5-639C-4F4F-867B-D04C9CE76639}" presName="Name0" presStyleCnt="0">
        <dgm:presLayoutVars>
          <dgm:dir/>
          <dgm:animLvl val="lvl"/>
          <dgm:resizeHandles val="exact"/>
        </dgm:presLayoutVars>
      </dgm:prSet>
      <dgm:spPr/>
    </dgm:pt>
    <dgm:pt modelId="{CF12FC3A-AF3C-4C8C-8CCF-B523AFDFFCB4}" type="pres">
      <dgm:prSet presAssocID="{C5226A4C-F2CB-4B40-86DD-A1CE502DE11F}" presName="composite" presStyleCnt="0"/>
      <dgm:spPr/>
    </dgm:pt>
    <dgm:pt modelId="{20EE5857-9EE1-4CAF-93AA-4AFDD15127CA}" type="pres">
      <dgm:prSet presAssocID="{C5226A4C-F2CB-4B40-86DD-A1CE502DE11F}" presName="parTx" presStyleLbl="alignNode1" presStyleIdx="0" presStyleCnt="3">
        <dgm:presLayoutVars>
          <dgm:chMax val="0"/>
          <dgm:chPref val="0"/>
          <dgm:bulletEnabled val="1"/>
        </dgm:presLayoutVars>
      </dgm:prSet>
      <dgm:spPr/>
    </dgm:pt>
    <dgm:pt modelId="{67892282-717F-42C2-ACAA-1632BD01BA6D}" type="pres">
      <dgm:prSet presAssocID="{C5226A4C-F2CB-4B40-86DD-A1CE502DE11F}" presName="desTx" presStyleLbl="alignAccFollowNode1" presStyleIdx="0" presStyleCnt="3">
        <dgm:presLayoutVars>
          <dgm:bulletEnabled val="1"/>
        </dgm:presLayoutVars>
      </dgm:prSet>
      <dgm:spPr/>
    </dgm:pt>
    <dgm:pt modelId="{C3863CCD-509D-45DB-B745-28FF2074029D}" type="pres">
      <dgm:prSet presAssocID="{0EC94B13-311A-486E-A894-0C1E243AF3C4}" presName="space" presStyleCnt="0"/>
      <dgm:spPr/>
    </dgm:pt>
    <dgm:pt modelId="{19910368-EB05-49A4-8283-FC5CD049C0F9}" type="pres">
      <dgm:prSet presAssocID="{6828774D-4402-45CD-858F-1416EE86E7D8}" presName="composite" presStyleCnt="0"/>
      <dgm:spPr/>
    </dgm:pt>
    <dgm:pt modelId="{0D29B4EA-2B56-4AB8-9E2C-C4092A06BB60}" type="pres">
      <dgm:prSet presAssocID="{6828774D-4402-45CD-858F-1416EE86E7D8}" presName="parTx" presStyleLbl="alignNode1" presStyleIdx="1" presStyleCnt="3">
        <dgm:presLayoutVars>
          <dgm:chMax val="0"/>
          <dgm:chPref val="0"/>
          <dgm:bulletEnabled val="1"/>
        </dgm:presLayoutVars>
      </dgm:prSet>
      <dgm:spPr/>
    </dgm:pt>
    <dgm:pt modelId="{62D67A62-D525-416F-998F-BEA257168ABD}" type="pres">
      <dgm:prSet presAssocID="{6828774D-4402-45CD-858F-1416EE86E7D8}" presName="desTx" presStyleLbl="alignAccFollowNode1" presStyleIdx="1" presStyleCnt="3">
        <dgm:presLayoutVars>
          <dgm:bulletEnabled val="1"/>
        </dgm:presLayoutVars>
      </dgm:prSet>
      <dgm:spPr/>
    </dgm:pt>
    <dgm:pt modelId="{16B913B9-35AC-4C66-9822-C0B74A4B86B1}" type="pres">
      <dgm:prSet presAssocID="{4834991A-4CE6-4EEF-815A-445BED3905DD}" presName="space" presStyleCnt="0"/>
      <dgm:spPr/>
    </dgm:pt>
    <dgm:pt modelId="{7DFC164A-929B-4A96-8EB2-B516DB025C5B}" type="pres">
      <dgm:prSet presAssocID="{F3740E93-FFD5-41EB-A8DE-B08A51FEC52A}" presName="composite" presStyleCnt="0"/>
      <dgm:spPr/>
    </dgm:pt>
    <dgm:pt modelId="{CA0135EA-F0B9-4D32-8C05-7D3A45A90F65}" type="pres">
      <dgm:prSet presAssocID="{F3740E93-FFD5-41EB-A8DE-B08A51FEC52A}" presName="parTx" presStyleLbl="alignNode1" presStyleIdx="2" presStyleCnt="3">
        <dgm:presLayoutVars>
          <dgm:chMax val="0"/>
          <dgm:chPref val="0"/>
          <dgm:bulletEnabled val="1"/>
        </dgm:presLayoutVars>
      </dgm:prSet>
      <dgm:spPr/>
    </dgm:pt>
    <dgm:pt modelId="{50FCB6FF-AA5D-4017-8248-4CC400505E0B}" type="pres">
      <dgm:prSet presAssocID="{F3740E93-FFD5-41EB-A8DE-B08A51FEC52A}" presName="desTx" presStyleLbl="alignAccFollowNode1" presStyleIdx="2" presStyleCnt="3">
        <dgm:presLayoutVars>
          <dgm:bulletEnabled val="1"/>
        </dgm:presLayoutVars>
      </dgm:prSet>
      <dgm:spPr/>
    </dgm:pt>
  </dgm:ptLst>
  <dgm:cxnLst>
    <dgm:cxn modelId="{409E9104-681E-4E03-941F-95402C57FD3F}" type="presOf" srcId="{083A474C-EF5A-4948-B690-1139FFD6BD0C}" destId="{50FCB6FF-AA5D-4017-8248-4CC400505E0B}" srcOrd="0" destOrd="0" presId="urn:microsoft.com/office/officeart/2005/8/layout/hList1"/>
    <dgm:cxn modelId="{13DE9B12-A42E-4CB1-9A2A-85FCD96A5977}" srcId="{6828774D-4402-45CD-858F-1416EE86E7D8}" destId="{6D1798E1-8839-4736-8D5C-A0FDE6C18F06}" srcOrd="0" destOrd="0" parTransId="{FA54D4BC-F317-4EB4-A4F6-5B00E5BDD41E}" sibTransId="{9006CEB9-F230-4CB2-AE38-CE412A87C4F9}"/>
    <dgm:cxn modelId="{9A78081D-0D7F-444C-8BB2-EE79802EF2AB}" type="presOf" srcId="{C5226A4C-F2CB-4B40-86DD-A1CE502DE11F}" destId="{20EE5857-9EE1-4CAF-93AA-4AFDD15127CA}" srcOrd="0" destOrd="0" presId="urn:microsoft.com/office/officeart/2005/8/layout/hList1"/>
    <dgm:cxn modelId="{5658832C-C516-4154-AAD1-F03BA3749953}" srcId="{C5226A4C-F2CB-4B40-86DD-A1CE502DE11F}" destId="{96F08F61-B6BB-4617-8953-93DEA36A6066}" srcOrd="0" destOrd="0" parTransId="{7FDC32FF-F0AC-40B8-8711-F26B48A358C2}" sibTransId="{5D05F9C1-0C35-4CF5-BFD8-57F1A73BD105}"/>
    <dgm:cxn modelId="{E68EAA3B-0AD2-41AC-81E6-76EE5FE7DC6C}" srcId="{D1EFA5B5-639C-4F4F-867B-D04C9CE76639}" destId="{F3740E93-FFD5-41EB-A8DE-B08A51FEC52A}" srcOrd="2" destOrd="0" parTransId="{14FC83EB-1590-43B3-8EA8-719D4C2CE33C}" sibTransId="{CFE05F9E-67E2-4B13-A544-6D836443248D}"/>
    <dgm:cxn modelId="{CFAED73E-F846-438F-AD23-2CBD8E8A1E70}" type="presOf" srcId="{6D1798E1-8839-4736-8D5C-A0FDE6C18F06}" destId="{62D67A62-D525-416F-998F-BEA257168ABD}" srcOrd="0" destOrd="0" presId="urn:microsoft.com/office/officeart/2005/8/layout/hList1"/>
    <dgm:cxn modelId="{10010E60-D5AA-4435-AB3F-43B2F413B3ED}" type="presOf" srcId="{6828774D-4402-45CD-858F-1416EE86E7D8}" destId="{0D29B4EA-2B56-4AB8-9E2C-C4092A06BB60}" srcOrd="0" destOrd="0" presId="urn:microsoft.com/office/officeart/2005/8/layout/hList1"/>
    <dgm:cxn modelId="{17325849-9F6C-4423-8C6C-4CE70C7E109B}" srcId="{D1EFA5B5-639C-4F4F-867B-D04C9CE76639}" destId="{6828774D-4402-45CD-858F-1416EE86E7D8}" srcOrd="1" destOrd="0" parTransId="{2C937B9C-8DC4-41B1-8833-8210CC832C82}" sibTransId="{4834991A-4CE6-4EEF-815A-445BED3905DD}"/>
    <dgm:cxn modelId="{A4EAC37C-F3D1-413F-90B1-D69F431483A9}" srcId="{D1EFA5B5-639C-4F4F-867B-D04C9CE76639}" destId="{C5226A4C-F2CB-4B40-86DD-A1CE502DE11F}" srcOrd="0" destOrd="0" parTransId="{BDC544A8-DC5D-43BF-9AF7-C246F084E06A}" sibTransId="{0EC94B13-311A-486E-A894-0C1E243AF3C4}"/>
    <dgm:cxn modelId="{10D28F85-00B5-492D-9118-A166A0925C06}" type="presOf" srcId="{F3740E93-FFD5-41EB-A8DE-B08A51FEC52A}" destId="{CA0135EA-F0B9-4D32-8C05-7D3A45A90F65}" srcOrd="0" destOrd="0" presId="urn:microsoft.com/office/officeart/2005/8/layout/hList1"/>
    <dgm:cxn modelId="{6AB52A9C-109E-41D7-A81F-0E87E0F22A45}" type="presOf" srcId="{D1EFA5B5-639C-4F4F-867B-D04C9CE76639}" destId="{980C3D1E-9E93-4B0E-AC90-CCABF286E882}" srcOrd="0" destOrd="0" presId="urn:microsoft.com/office/officeart/2005/8/layout/hList1"/>
    <dgm:cxn modelId="{50DA50A8-EE7A-43EC-BE85-EE4174BB4254}" type="presOf" srcId="{96F08F61-B6BB-4617-8953-93DEA36A6066}" destId="{67892282-717F-42C2-ACAA-1632BD01BA6D}" srcOrd="0" destOrd="0" presId="urn:microsoft.com/office/officeart/2005/8/layout/hList1"/>
    <dgm:cxn modelId="{242B6FD4-72EC-422C-ABA5-D3F4C34B94DF}" srcId="{C5226A4C-F2CB-4B40-86DD-A1CE502DE11F}" destId="{414E5203-2487-4682-94F5-948D9D0FDFFE}" srcOrd="1" destOrd="0" parTransId="{506BBEA8-58AC-4604-BD38-F0C1E47BCF86}" sibTransId="{C551779A-A5E7-489A-B597-0930947E89AC}"/>
    <dgm:cxn modelId="{D9A9A1E9-EC10-49DF-A853-BC0CA243F6B8}" srcId="{F3740E93-FFD5-41EB-A8DE-B08A51FEC52A}" destId="{083A474C-EF5A-4948-B690-1139FFD6BD0C}" srcOrd="0" destOrd="0" parTransId="{F2EA66B2-F53F-4D10-8D37-EA9E9E860085}" sibTransId="{C07D60A1-AD9E-4992-8040-1FF671D4D44B}"/>
    <dgm:cxn modelId="{AA39E4F6-D9EC-4CAA-9F9C-B35DB7EE65B2}" type="presOf" srcId="{414E5203-2487-4682-94F5-948D9D0FDFFE}" destId="{67892282-717F-42C2-ACAA-1632BD01BA6D}" srcOrd="0" destOrd="1" presId="urn:microsoft.com/office/officeart/2005/8/layout/hList1"/>
    <dgm:cxn modelId="{BA2AE926-692D-4A50-8B06-A156507DC88D}" type="presParOf" srcId="{980C3D1E-9E93-4B0E-AC90-CCABF286E882}" destId="{CF12FC3A-AF3C-4C8C-8CCF-B523AFDFFCB4}" srcOrd="0" destOrd="0" presId="urn:microsoft.com/office/officeart/2005/8/layout/hList1"/>
    <dgm:cxn modelId="{4AE64283-1911-4A94-B724-699844BBEE56}" type="presParOf" srcId="{CF12FC3A-AF3C-4C8C-8CCF-B523AFDFFCB4}" destId="{20EE5857-9EE1-4CAF-93AA-4AFDD15127CA}" srcOrd="0" destOrd="0" presId="urn:microsoft.com/office/officeart/2005/8/layout/hList1"/>
    <dgm:cxn modelId="{7FAE28BF-B307-4850-A508-19BE190FC3BF}" type="presParOf" srcId="{CF12FC3A-AF3C-4C8C-8CCF-B523AFDFFCB4}" destId="{67892282-717F-42C2-ACAA-1632BD01BA6D}" srcOrd="1" destOrd="0" presId="urn:microsoft.com/office/officeart/2005/8/layout/hList1"/>
    <dgm:cxn modelId="{16862A37-73C2-4A31-BF11-A4B1186F2E35}" type="presParOf" srcId="{980C3D1E-9E93-4B0E-AC90-CCABF286E882}" destId="{C3863CCD-509D-45DB-B745-28FF2074029D}" srcOrd="1" destOrd="0" presId="urn:microsoft.com/office/officeart/2005/8/layout/hList1"/>
    <dgm:cxn modelId="{F9B8286E-EF4C-4CE2-AAFF-911F6021128B}" type="presParOf" srcId="{980C3D1E-9E93-4B0E-AC90-CCABF286E882}" destId="{19910368-EB05-49A4-8283-FC5CD049C0F9}" srcOrd="2" destOrd="0" presId="urn:microsoft.com/office/officeart/2005/8/layout/hList1"/>
    <dgm:cxn modelId="{CA8CFD9C-83D1-4970-8BEE-7CBC7E6A72EB}" type="presParOf" srcId="{19910368-EB05-49A4-8283-FC5CD049C0F9}" destId="{0D29B4EA-2B56-4AB8-9E2C-C4092A06BB60}" srcOrd="0" destOrd="0" presId="urn:microsoft.com/office/officeart/2005/8/layout/hList1"/>
    <dgm:cxn modelId="{DD33D23C-4E52-4FE2-B88E-C9956A25D1C3}" type="presParOf" srcId="{19910368-EB05-49A4-8283-FC5CD049C0F9}" destId="{62D67A62-D525-416F-998F-BEA257168ABD}" srcOrd="1" destOrd="0" presId="urn:microsoft.com/office/officeart/2005/8/layout/hList1"/>
    <dgm:cxn modelId="{4BF1543B-7735-4792-AFB3-91627A14490C}" type="presParOf" srcId="{980C3D1E-9E93-4B0E-AC90-CCABF286E882}" destId="{16B913B9-35AC-4C66-9822-C0B74A4B86B1}" srcOrd="3" destOrd="0" presId="urn:microsoft.com/office/officeart/2005/8/layout/hList1"/>
    <dgm:cxn modelId="{766EBD4E-90FA-4539-A6CC-D410845904A1}" type="presParOf" srcId="{980C3D1E-9E93-4B0E-AC90-CCABF286E882}" destId="{7DFC164A-929B-4A96-8EB2-B516DB025C5B}" srcOrd="4" destOrd="0" presId="urn:microsoft.com/office/officeart/2005/8/layout/hList1"/>
    <dgm:cxn modelId="{8BF1B3AB-2ED3-4362-99E1-1CC0806E30EB}" type="presParOf" srcId="{7DFC164A-929B-4A96-8EB2-B516DB025C5B}" destId="{CA0135EA-F0B9-4D32-8C05-7D3A45A90F65}" srcOrd="0" destOrd="0" presId="urn:microsoft.com/office/officeart/2005/8/layout/hList1"/>
    <dgm:cxn modelId="{1FF18669-2267-4240-AE3A-061DB39256E6}" type="presParOf" srcId="{7DFC164A-929B-4A96-8EB2-B516DB025C5B}" destId="{50FCB6FF-AA5D-4017-8248-4CC400505E0B}"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306ED-60BD-458B-B8C2-B5FECEA5A63F}">
      <dsp:nvSpPr>
        <dsp:cNvPr id="0" name=""/>
        <dsp:cNvSpPr/>
      </dsp:nvSpPr>
      <dsp:spPr>
        <a:xfrm>
          <a:off x="0" y="510"/>
          <a:ext cx="7123051" cy="1195556"/>
        </a:xfrm>
        <a:prstGeom prst="roundRect">
          <a:avLst>
            <a:gd name="adj" fmla="val 1000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C8FA46D-A476-4FCC-967E-13FECC321BB6}">
      <dsp:nvSpPr>
        <dsp:cNvPr id="0" name=""/>
        <dsp:cNvSpPr/>
      </dsp:nvSpPr>
      <dsp:spPr>
        <a:xfrm>
          <a:off x="361655" y="269511"/>
          <a:ext cx="657555" cy="6575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FFDE40-1E0B-4640-8F8A-5E56BA2EC95C}">
      <dsp:nvSpPr>
        <dsp:cNvPr id="0" name=""/>
        <dsp:cNvSpPr/>
      </dsp:nvSpPr>
      <dsp:spPr>
        <a:xfrm>
          <a:off x="1380867" y="510"/>
          <a:ext cx="5742183" cy="1195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530" tIns="126530" rIns="126530" bIns="126530" numCol="1" spcCol="1270" anchor="ctr" anchorCtr="0">
          <a:noAutofit/>
        </a:bodyPr>
        <a:lstStyle/>
        <a:p>
          <a:pPr marL="0" lvl="0" indent="0" algn="l" defTabSz="1111250">
            <a:lnSpc>
              <a:spcPct val="100000"/>
            </a:lnSpc>
            <a:spcBef>
              <a:spcPct val="0"/>
            </a:spcBef>
            <a:spcAft>
              <a:spcPct val="35000"/>
            </a:spcAft>
            <a:buNone/>
          </a:pPr>
          <a:r>
            <a:rPr lang="en-US" sz="2500" kern="1200"/>
            <a:t>Please use the Q&amp;A Function. </a:t>
          </a:r>
        </a:p>
      </dsp:txBody>
      <dsp:txXfrm>
        <a:off x="1380867" y="510"/>
        <a:ext cx="5742183" cy="1195556"/>
      </dsp:txXfrm>
    </dsp:sp>
    <dsp:sp modelId="{CAAC1904-7A90-435C-80F1-2F7D3DF1E515}">
      <dsp:nvSpPr>
        <dsp:cNvPr id="0" name=""/>
        <dsp:cNvSpPr/>
      </dsp:nvSpPr>
      <dsp:spPr>
        <a:xfrm>
          <a:off x="0" y="1494956"/>
          <a:ext cx="7123051" cy="1195556"/>
        </a:xfrm>
        <a:prstGeom prst="roundRect">
          <a:avLst>
            <a:gd name="adj" fmla="val 1000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4836D26-56CC-43C9-B159-40ACA2450EA3}">
      <dsp:nvSpPr>
        <dsp:cNvPr id="0" name=""/>
        <dsp:cNvSpPr/>
      </dsp:nvSpPr>
      <dsp:spPr>
        <a:xfrm>
          <a:off x="361655" y="1763956"/>
          <a:ext cx="657555" cy="6575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B62A77-74F5-489A-83F8-9C61F1E4CB13}">
      <dsp:nvSpPr>
        <dsp:cNvPr id="0" name=""/>
        <dsp:cNvSpPr/>
      </dsp:nvSpPr>
      <dsp:spPr>
        <a:xfrm>
          <a:off x="1380867" y="1494956"/>
          <a:ext cx="5742183" cy="1195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530" tIns="126530" rIns="126530" bIns="126530" numCol="1" spcCol="1270" anchor="ctr" anchorCtr="0">
          <a:noAutofit/>
        </a:bodyPr>
        <a:lstStyle/>
        <a:p>
          <a:pPr marL="0" lvl="0" indent="0" algn="l" defTabSz="1111250">
            <a:lnSpc>
              <a:spcPct val="100000"/>
            </a:lnSpc>
            <a:spcBef>
              <a:spcPct val="0"/>
            </a:spcBef>
            <a:spcAft>
              <a:spcPct val="35000"/>
            </a:spcAft>
            <a:buNone/>
          </a:pPr>
          <a:r>
            <a:rPr lang="en-US" sz="2500" kern="1200"/>
            <a:t>We will answer as many questions as possible.</a:t>
          </a:r>
        </a:p>
      </dsp:txBody>
      <dsp:txXfrm>
        <a:off x="1380867" y="1494956"/>
        <a:ext cx="5742183" cy="1195556"/>
      </dsp:txXfrm>
    </dsp:sp>
    <dsp:sp modelId="{B98E94D9-8C6B-4BF0-8CB6-2AAAE4D46762}">
      <dsp:nvSpPr>
        <dsp:cNvPr id="0" name=""/>
        <dsp:cNvSpPr/>
      </dsp:nvSpPr>
      <dsp:spPr>
        <a:xfrm>
          <a:off x="0" y="2989401"/>
          <a:ext cx="7123051" cy="1195556"/>
        </a:xfrm>
        <a:prstGeom prst="roundRect">
          <a:avLst>
            <a:gd name="adj" fmla="val 1000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D50658D-0845-4FAE-88C8-8DC6B89CAD6D}">
      <dsp:nvSpPr>
        <dsp:cNvPr id="0" name=""/>
        <dsp:cNvSpPr/>
      </dsp:nvSpPr>
      <dsp:spPr>
        <a:xfrm>
          <a:off x="361655" y="3258401"/>
          <a:ext cx="657555" cy="6575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6B58F20-119D-4559-B3A5-1C4CA7B99BEE}">
      <dsp:nvSpPr>
        <dsp:cNvPr id="0" name=""/>
        <dsp:cNvSpPr/>
      </dsp:nvSpPr>
      <dsp:spPr>
        <a:xfrm>
          <a:off x="1380867" y="2989401"/>
          <a:ext cx="5742183" cy="1195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530" tIns="126530" rIns="126530" bIns="126530" numCol="1" spcCol="1270" anchor="ctr" anchorCtr="0">
          <a:noAutofit/>
        </a:bodyPr>
        <a:lstStyle/>
        <a:p>
          <a:pPr marL="0" lvl="0" indent="0" algn="l" defTabSz="1111250">
            <a:lnSpc>
              <a:spcPct val="100000"/>
            </a:lnSpc>
            <a:spcBef>
              <a:spcPct val="0"/>
            </a:spcBef>
            <a:spcAft>
              <a:spcPct val="35000"/>
            </a:spcAft>
            <a:buNone/>
          </a:pPr>
          <a:r>
            <a:rPr lang="en-US" sz="2500" kern="1200"/>
            <a:t>We encourage your feedback and want to hear from you!</a:t>
          </a:r>
        </a:p>
      </dsp:txBody>
      <dsp:txXfrm>
        <a:off x="1380867" y="2989401"/>
        <a:ext cx="5742183" cy="1195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11A1B-25E0-4A9F-8AC3-BD0835CAE8D2}">
      <dsp:nvSpPr>
        <dsp:cNvPr id="0" name=""/>
        <dsp:cNvSpPr/>
      </dsp:nvSpPr>
      <dsp:spPr>
        <a:xfrm>
          <a:off x="0" y="0"/>
          <a:ext cx="6981294" cy="129519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rtl="0">
            <a:lnSpc>
              <a:spcPct val="90000"/>
            </a:lnSpc>
            <a:spcBef>
              <a:spcPct val="0"/>
            </a:spcBef>
            <a:spcAft>
              <a:spcPct val="35000"/>
            </a:spcAft>
            <a:buNone/>
          </a:pPr>
          <a:r>
            <a:rPr lang="en-US" sz="5400" b="0" strike="noStrike" kern="1200" dirty="0">
              <a:solidFill>
                <a:schemeClr val="bg1"/>
              </a:solidFill>
              <a:latin typeface="Calibri"/>
              <a:cs typeface="Calibri"/>
            </a:rPr>
            <a:t>Monthly Webinars</a:t>
          </a:r>
        </a:p>
      </dsp:txBody>
      <dsp:txXfrm>
        <a:off x="63226" y="63226"/>
        <a:ext cx="6854842" cy="1168738"/>
      </dsp:txXfrm>
    </dsp:sp>
    <dsp:sp modelId="{579EC54F-8391-4AE2-A392-C5A47C768F26}">
      <dsp:nvSpPr>
        <dsp:cNvPr id="0" name=""/>
        <dsp:cNvSpPr/>
      </dsp:nvSpPr>
      <dsp:spPr>
        <a:xfrm>
          <a:off x="0" y="1302262"/>
          <a:ext cx="6981294" cy="1442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656"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n-US" sz="2800" b="0" strike="noStrike" kern="1200" dirty="0">
              <a:solidFill>
                <a:srgbClr val="C00000"/>
              </a:solidFill>
              <a:latin typeface="Calibri"/>
              <a:cs typeface="Calibri"/>
            </a:rPr>
            <a:t>September</a:t>
          </a:r>
          <a:r>
            <a:rPr lang="en-US" sz="2800" b="0" strike="noStrike" kern="1200" baseline="0" dirty="0">
              <a:solidFill>
                <a:srgbClr val="C00000"/>
              </a:solidFill>
              <a:latin typeface="Calibri"/>
              <a:cs typeface="Calibri"/>
            </a:rPr>
            <a:t> 11 call canceled – AQO TIME!!</a:t>
          </a:r>
          <a:endParaRPr lang="en-US" sz="2800" b="0" strike="noStrike" kern="1200" dirty="0">
            <a:solidFill>
              <a:srgbClr val="C00000"/>
            </a:solidFill>
            <a:latin typeface="Calibri"/>
            <a:cs typeface="Calibri"/>
          </a:endParaRPr>
        </a:p>
        <a:p>
          <a:pPr marL="285750" lvl="1" indent="-285750" algn="l" defTabSz="1244600" rtl="0">
            <a:lnSpc>
              <a:spcPct val="90000"/>
            </a:lnSpc>
            <a:spcBef>
              <a:spcPct val="0"/>
            </a:spcBef>
            <a:spcAft>
              <a:spcPct val="20000"/>
            </a:spcAft>
            <a:buChar char="•"/>
          </a:pPr>
          <a:r>
            <a:rPr lang="en-US" sz="2800" b="0" strike="noStrike" kern="1200" dirty="0">
              <a:solidFill>
                <a:schemeClr val="tx1"/>
              </a:solidFill>
              <a:latin typeface="Calibri"/>
              <a:cs typeface="Calibri"/>
            </a:rPr>
            <a:t>October 9 @ 2:30ET (1:30CT)</a:t>
          </a:r>
        </a:p>
        <a:p>
          <a:pPr marL="285750" lvl="1" indent="-285750" algn="l" defTabSz="1244600" rtl="0">
            <a:lnSpc>
              <a:spcPct val="90000"/>
            </a:lnSpc>
            <a:spcBef>
              <a:spcPct val="0"/>
            </a:spcBef>
            <a:spcAft>
              <a:spcPct val="20000"/>
            </a:spcAft>
            <a:buChar char="•"/>
          </a:pPr>
          <a:endParaRPr lang="en-US" sz="2800" b="0" strike="noStrike" kern="1200" dirty="0">
            <a:solidFill>
              <a:schemeClr val="tx1"/>
            </a:solidFill>
            <a:latin typeface="Calibri"/>
            <a:cs typeface="Calibri"/>
          </a:endParaRPr>
        </a:p>
      </dsp:txBody>
      <dsp:txXfrm>
        <a:off x="0" y="1302262"/>
        <a:ext cx="6981294" cy="1442790"/>
      </dsp:txXfrm>
    </dsp:sp>
    <dsp:sp modelId="{B324396E-9F5C-48CB-B298-88221745ACEC}">
      <dsp:nvSpPr>
        <dsp:cNvPr id="0" name=""/>
        <dsp:cNvSpPr/>
      </dsp:nvSpPr>
      <dsp:spPr>
        <a:xfrm>
          <a:off x="0" y="2745053"/>
          <a:ext cx="6981294" cy="129519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rtl="0">
            <a:lnSpc>
              <a:spcPct val="90000"/>
            </a:lnSpc>
            <a:spcBef>
              <a:spcPct val="0"/>
            </a:spcBef>
            <a:spcAft>
              <a:spcPct val="35000"/>
            </a:spcAft>
            <a:buNone/>
          </a:pPr>
          <a:r>
            <a:rPr lang="en-US" sz="4400" b="0" strike="noStrike" kern="1200" dirty="0">
              <a:solidFill>
                <a:schemeClr val="bg1"/>
              </a:solidFill>
              <a:latin typeface="Calibri"/>
              <a:cs typeface="Calibri"/>
            </a:rPr>
            <a:t>Quality Improvement Series </a:t>
          </a:r>
        </a:p>
      </dsp:txBody>
      <dsp:txXfrm>
        <a:off x="63226" y="2808279"/>
        <a:ext cx="6854842" cy="1168738"/>
      </dsp:txXfrm>
    </dsp:sp>
    <dsp:sp modelId="{5B833B01-36DF-4536-A414-BC74A9CC1F07}">
      <dsp:nvSpPr>
        <dsp:cNvPr id="0" name=""/>
        <dsp:cNvSpPr/>
      </dsp:nvSpPr>
      <dsp:spPr>
        <a:xfrm>
          <a:off x="0" y="4040243"/>
          <a:ext cx="6981294"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656"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n-US" sz="2800" b="0" strike="noStrike" kern="1200" dirty="0">
              <a:solidFill>
                <a:schemeClr val="tx1"/>
              </a:solidFill>
              <a:latin typeface="Calibri"/>
              <a:cs typeface="Calibri"/>
            </a:rPr>
            <a:t>Kickoff August  29 @ 3pmET (2:00CT)</a:t>
          </a:r>
        </a:p>
      </dsp:txBody>
      <dsp:txXfrm>
        <a:off x="0" y="4040243"/>
        <a:ext cx="6981294" cy="678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E5857-9EE1-4CAF-93AA-4AFDD15127CA}">
      <dsp:nvSpPr>
        <dsp:cNvPr id="0" name=""/>
        <dsp:cNvSpPr/>
      </dsp:nvSpPr>
      <dsp:spPr>
        <a:xfrm>
          <a:off x="3286" y="1153054"/>
          <a:ext cx="3203971" cy="125587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Leigh Ann Jones, STS National Database Manager, Congenital and General Thoracic</a:t>
          </a:r>
        </a:p>
      </dsp:txBody>
      <dsp:txXfrm>
        <a:off x="3286" y="1153054"/>
        <a:ext cx="3203971" cy="1255875"/>
      </dsp:txXfrm>
    </dsp:sp>
    <dsp:sp modelId="{67892282-717F-42C2-ACAA-1632BD01BA6D}">
      <dsp:nvSpPr>
        <dsp:cNvPr id="0" name=""/>
        <dsp:cNvSpPr/>
      </dsp:nvSpPr>
      <dsp:spPr>
        <a:xfrm>
          <a:off x="3286" y="2408929"/>
          <a:ext cx="3203971" cy="79056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hlinkClick xmlns:r="http://schemas.openxmlformats.org/officeDocument/2006/relationships" r:id="rId1"/>
            </a:rPr>
            <a:t>Ljones@sts.org</a:t>
          </a:r>
          <a:endParaRPr lang="en-US" sz="1800" kern="1200"/>
        </a:p>
        <a:p>
          <a:pPr marL="171450" lvl="1" indent="-171450" algn="l" defTabSz="800100">
            <a:lnSpc>
              <a:spcPct val="90000"/>
            </a:lnSpc>
            <a:spcBef>
              <a:spcPct val="0"/>
            </a:spcBef>
            <a:spcAft>
              <a:spcPct val="15000"/>
            </a:spcAft>
            <a:buChar char="•"/>
          </a:pPr>
          <a:r>
            <a:rPr lang="en-US" sz="1800" kern="1200"/>
            <a:t>312-202-5822</a:t>
          </a:r>
        </a:p>
      </dsp:txBody>
      <dsp:txXfrm>
        <a:off x="3286" y="2408929"/>
        <a:ext cx="3203971" cy="790560"/>
      </dsp:txXfrm>
    </dsp:sp>
    <dsp:sp modelId="{0D29B4EA-2B56-4AB8-9E2C-C4092A06BB60}">
      <dsp:nvSpPr>
        <dsp:cNvPr id="0" name=""/>
        <dsp:cNvSpPr/>
      </dsp:nvSpPr>
      <dsp:spPr>
        <a:xfrm>
          <a:off x="3655814" y="1153054"/>
          <a:ext cx="3203971" cy="1255875"/>
        </a:xfrm>
        <a:prstGeom prst="rect">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Helpdesk Support </a:t>
          </a:r>
        </a:p>
        <a:p>
          <a:pPr marL="0" lvl="0" indent="0" algn="ctr" defTabSz="800100">
            <a:lnSpc>
              <a:spcPct val="90000"/>
            </a:lnSpc>
            <a:spcBef>
              <a:spcPct val="0"/>
            </a:spcBef>
            <a:spcAft>
              <a:spcPct val="35000"/>
            </a:spcAft>
            <a:buNone/>
          </a:pPr>
          <a:r>
            <a:rPr lang="en-US" sz="1800" kern="1200"/>
            <a:t>(Harvest Questions/Analysis Report Questions)</a:t>
          </a:r>
        </a:p>
      </dsp:txBody>
      <dsp:txXfrm>
        <a:off x="3655814" y="1153054"/>
        <a:ext cx="3203971" cy="1255875"/>
      </dsp:txXfrm>
    </dsp:sp>
    <dsp:sp modelId="{62D67A62-D525-416F-998F-BEA257168ABD}">
      <dsp:nvSpPr>
        <dsp:cNvPr id="0" name=""/>
        <dsp:cNvSpPr/>
      </dsp:nvSpPr>
      <dsp:spPr>
        <a:xfrm>
          <a:off x="3655814" y="2408929"/>
          <a:ext cx="3203971" cy="790560"/>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STSDB_helpdesk@sts.org</a:t>
          </a:r>
        </a:p>
      </dsp:txBody>
      <dsp:txXfrm>
        <a:off x="3655814" y="2408929"/>
        <a:ext cx="3203971" cy="790560"/>
      </dsp:txXfrm>
    </dsp:sp>
    <dsp:sp modelId="{CA0135EA-F0B9-4D32-8C05-7D3A45A90F65}">
      <dsp:nvSpPr>
        <dsp:cNvPr id="0" name=""/>
        <dsp:cNvSpPr/>
      </dsp:nvSpPr>
      <dsp:spPr>
        <a:xfrm>
          <a:off x="7308342" y="1153054"/>
          <a:ext cx="3203971" cy="1255875"/>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Database Operational Questions</a:t>
          </a:r>
        </a:p>
        <a:p>
          <a:pPr marL="0" lvl="0" indent="0" algn="ctr" defTabSz="800100">
            <a:lnSpc>
              <a:spcPct val="90000"/>
            </a:lnSpc>
            <a:spcBef>
              <a:spcPct val="0"/>
            </a:spcBef>
            <a:spcAft>
              <a:spcPct val="35000"/>
            </a:spcAft>
            <a:buNone/>
          </a:pPr>
          <a:r>
            <a:rPr lang="en-US" sz="1800" kern="1200"/>
            <a:t>(Database Participation, Contracts, etc.)</a:t>
          </a:r>
        </a:p>
      </dsp:txBody>
      <dsp:txXfrm>
        <a:off x="7308342" y="1153054"/>
        <a:ext cx="3203971" cy="1255875"/>
      </dsp:txXfrm>
    </dsp:sp>
    <dsp:sp modelId="{50FCB6FF-AA5D-4017-8248-4CC400505E0B}">
      <dsp:nvSpPr>
        <dsp:cNvPr id="0" name=""/>
        <dsp:cNvSpPr/>
      </dsp:nvSpPr>
      <dsp:spPr>
        <a:xfrm>
          <a:off x="7308342" y="2408929"/>
          <a:ext cx="3203971" cy="790560"/>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hlinkClick xmlns:r="http://schemas.openxmlformats.org/officeDocument/2006/relationships" r:id="rId2"/>
            </a:rPr>
            <a:t>STSDB@sts.org</a:t>
          </a:r>
          <a:endParaRPr lang="en-US" sz="1800" kern="1200"/>
        </a:p>
      </dsp:txBody>
      <dsp:txXfrm>
        <a:off x="7308342" y="2408929"/>
        <a:ext cx="3203971" cy="7905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DB8D93-C40A-4591-84BC-F8E0AC103803}" type="datetimeFigureOut">
              <a:rPr lang="en-US" smtClean="0"/>
              <a:t>8/14/2024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20656-A23F-4222-B890-8950DF946BA9}" type="slidenum">
              <a:rPr lang="en-US" smtClean="0"/>
              <a:t>‹#›</a:t>
            </a:fld>
            <a:endParaRPr lang="en-US"/>
          </a:p>
        </p:txBody>
      </p:sp>
    </p:spTree>
    <p:extLst>
      <p:ext uri="{BB962C8B-B14F-4D97-AF65-F5344CB8AC3E}">
        <p14:creationId xmlns:p14="http://schemas.microsoft.com/office/powerpoint/2010/main" val="176176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9F4CB-E21A-4A9F-B860-2E0949052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8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Thoracic Session will be held on Wednesday, Sept 11.  at Lowes Nashville Hotel at Vanderbilt Plaza</a:t>
            </a:r>
          </a:p>
        </p:txBody>
      </p:sp>
      <p:sp>
        <p:nvSpPr>
          <p:cNvPr id="4" name="Slide Number Placeholder 3"/>
          <p:cNvSpPr>
            <a:spLocks noGrp="1"/>
          </p:cNvSpPr>
          <p:nvPr>
            <p:ph type="sldNum" sz="quarter" idx="5"/>
          </p:nvPr>
        </p:nvSpPr>
        <p:spPr/>
        <p:txBody>
          <a:bodyPr/>
          <a:lstStyle/>
          <a:p>
            <a:fld id="{45420656-A23F-4222-B890-8950DF946BA9}" type="slidenum">
              <a:rPr lang="en-US" smtClean="0"/>
              <a:t>5</a:t>
            </a:fld>
            <a:endParaRPr lang="en-US"/>
          </a:p>
        </p:txBody>
      </p:sp>
    </p:spTree>
    <p:extLst>
      <p:ext uri="{BB962C8B-B14F-4D97-AF65-F5344CB8AC3E}">
        <p14:creationId xmlns:p14="http://schemas.microsoft.com/office/powerpoint/2010/main" val="767161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420656-A23F-4222-B890-8950DF946BA9}" type="slidenum">
              <a:rPr lang="en-US" smtClean="0"/>
              <a:t>6</a:t>
            </a:fld>
            <a:endParaRPr lang="en-US"/>
          </a:p>
        </p:txBody>
      </p:sp>
    </p:spTree>
    <p:extLst>
      <p:ext uri="{BB962C8B-B14F-4D97-AF65-F5344CB8AC3E}">
        <p14:creationId xmlns:p14="http://schemas.microsoft.com/office/powerpoint/2010/main" val="767546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9F4CB-E21A-4A9F-B860-2E0949052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11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9F4CB-E21A-4A9F-B860-2E0949052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916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9F4CB-E21A-4A9F-B860-2E0949052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418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9F4CB-E21A-4A9F-B860-2E0949052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4733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745B75-DF13-4070-A669-621ABF28A92A}"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7165F-C5D1-4091-B6DD-02F378B611B8}"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5311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 Log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745B75-DF13-4070-A669-621ABF28A92A}" type="datetimeFigureOut">
              <a:rPr lang="en-US" smtClean="0"/>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67165F-C5D1-4091-B6DD-02F378B611B8}"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449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0439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6B4A-F366-4792-8B95-853A4C626D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E060F0-58E8-4018-BA75-B0CF822229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336339-2B53-4905-85ED-2F448B668A9E}"/>
              </a:ext>
            </a:extLst>
          </p:cNvPr>
          <p:cNvSpPr>
            <a:spLocks noGrp="1"/>
          </p:cNvSpPr>
          <p:nvPr>
            <p:ph type="dt" sz="half" idx="10"/>
          </p:nvPr>
        </p:nvSpPr>
        <p:spPr/>
        <p:txBody>
          <a:bodyPr/>
          <a:lstStyle/>
          <a:p>
            <a:fld id="{5592AFDC-CFE3-473E-A691-A077903936DB}" type="datetimeFigureOut">
              <a:rPr lang="en-US" smtClean="0"/>
              <a:t>8/14/2024</a:t>
            </a:fld>
            <a:endParaRPr lang="en-US"/>
          </a:p>
        </p:txBody>
      </p:sp>
      <p:sp>
        <p:nvSpPr>
          <p:cNvPr id="5" name="Footer Placeholder 4">
            <a:extLst>
              <a:ext uri="{FF2B5EF4-FFF2-40B4-BE49-F238E27FC236}">
                <a16:creationId xmlns:a16="http://schemas.microsoft.com/office/drawing/2014/main" id="{A3FC7E7D-2A43-46D4-B1A3-4BBAD156BE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8A257-2B57-4F93-83B0-C6065D8F9EC6}"/>
              </a:ext>
            </a:extLst>
          </p:cNvPr>
          <p:cNvSpPr>
            <a:spLocks noGrp="1"/>
          </p:cNvSpPr>
          <p:nvPr>
            <p:ph type="sldNum" sz="quarter" idx="12"/>
          </p:nvPr>
        </p:nvSpPr>
        <p:spPr/>
        <p:txBody>
          <a:bodyPr/>
          <a:lstStyle/>
          <a:p>
            <a:fld id="{FE7D1E7E-C222-41CC-B6E5-8D0EA2DFB363}" type="slidenum">
              <a:rPr lang="en-US" smtClean="0"/>
              <a:t>‹#›</a:t>
            </a:fld>
            <a:endParaRPr lang="en-US"/>
          </a:p>
        </p:txBody>
      </p:sp>
    </p:spTree>
    <p:extLst>
      <p:ext uri="{BB962C8B-B14F-4D97-AF65-F5344CB8AC3E}">
        <p14:creationId xmlns:p14="http://schemas.microsoft.com/office/powerpoint/2010/main" val="2800138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2A6C8D-1F55-4868-975B-00B856694207}"/>
              </a:ext>
            </a:extLst>
          </p:cNvPr>
          <p:cNvSpPr>
            <a:spLocks noGrp="1"/>
          </p:cNvSpPr>
          <p:nvPr>
            <p:ph type="dt" sz="half" idx="10"/>
          </p:nvPr>
        </p:nvSpPr>
        <p:spPr/>
        <p:txBody>
          <a:bodyPr/>
          <a:lstStyle/>
          <a:p>
            <a:fld id="{5592AFDC-CFE3-473E-A691-A077903936DB}" type="datetimeFigureOut">
              <a:rPr lang="en-US" smtClean="0"/>
              <a:t>8/14/2024</a:t>
            </a:fld>
            <a:endParaRPr lang="en-US"/>
          </a:p>
        </p:txBody>
      </p:sp>
      <p:sp>
        <p:nvSpPr>
          <p:cNvPr id="3" name="Footer Placeholder 2">
            <a:extLst>
              <a:ext uri="{FF2B5EF4-FFF2-40B4-BE49-F238E27FC236}">
                <a16:creationId xmlns:a16="http://schemas.microsoft.com/office/drawing/2014/main" id="{E82C1BFA-AAE9-4337-91D5-1C5902F048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A7CEA0-7CA8-4097-AAA9-F350C4E14CBE}"/>
              </a:ext>
            </a:extLst>
          </p:cNvPr>
          <p:cNvSpPr>
            <a:spLocks noGrp="1"/>
          </p:cNvSpPr>
          <p:nvPr>
            <p:ph type="sldNum" sz="quarter" idx="12"/>
          </p:nvPr>
        </p:nvSpPr>
        <p:spPr/>
        <p:txBody>
          <a:bodyPr/>
          <a:lstStyle/>
          <a:p>
            <a:fld id="{FE7D1E7E-C222-41CC-B6E5-8D0EA2DFB363}" type="slidenum">
              <a:rPr lang="en-US" smtClean="0"/>
              <a:t>‹#›</a:t>
            </a:fld>
            <a:endParaRPr lang="en-US"/>
          </a:p>
        </p:txBody>
      </p:sp>
    </p:spTree>
    <p:extLst>
      <p:ext uri="{BB962C8B-B14F-4D97-AF65-F5344CB8AC3E}">
        <p14:creationId xmlns:p14="http://schemas.microsoft.com/office/powerpoint/2010/main" val="3194973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129B-CE8A-48F1-A046-1F9B0ADC40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4DFF14-0051-4477-8BD4-881EDB0D2E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04BF87-A001-46DF-925D-A4D9C5EC3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AC3E4D-E010-4104-B75F-0BF7E0A29664}"/>
              </a:ext>
            </a:extLst>
          </p:cNvPr>
          <p:cNvSpPr>
            <a:spLocks noGrp="1"/>
          </p:cNvSpPr>
          <p:nvPr>
            <p:ph type="dt" sz="half" idx="10"/>
          </p:nvPr>
        </p:nvSpPr>
        <p:spPr/>
        <p:txBody>
          <a:bodyPr/>
          <a:lstStyle/>
          <a:p>
            <a:fld id="{5592AFDC-CFE3-473E-A691-A077903936DB}" type="datetimeFigureOut">
              <a:rPr lang="en-US" smtClean="0"/>
              <a:t>8/14/2024</a:t>
            </a:fld>
            <a:endParaRPr lang="en-US"/>
          </a:p>
        </p:txBody>
      </p:sp>
      <p:sp>
        <p:nvSpPr>
          <p:cNvPr id="6" name="Footer Placeholder 5">
            <a:extLst>
              <a:ext uri="{FF2B5EF4-FFF2-40B4-BE49-F238E27FC236}">
                <a16:creationId xmlns:a16="http://schemas.microsoft.com/office/drawing/2014/main" id="{D15BAD5A-2549-4DE9-A662-F809AB3CCE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7E6A1-B692-427E-BDD5-E34A0255C24D}"/>
              </a:ext>
            </a:extLst>
          </p:cNvPr>
          <p:cNvSpPr>
            <a:spLocks noGrp="1"/>
          </p:cNvSpPr>
          <p:nvPr>
            <p:ph type="sldNum" sz="quarter" idx="12"/>
          </p:nvPr>
        </p:nvSpPr>
        <p:spPr/>
        <p:txBody>
          <a:bodyPr/>
          <a:lstStyle/>
          <a:p>
            <a:fld id="{FE7D1E7E-C222-41CC-B6E5-8D0EA2DFB363}" type="slidenum">
              <a:rPr lang="en-US" smtClean="0"/>
              <a:t>‹#›</a:t>
            </a:fld>
            <a:endParaRPr lang="en-US"/>
          </a:p>
        </p:txBody>
      </p:sp>
    </p:spTree>
    <p:extLst>
      <p:ext uri="{BB962C8B-B14F-4D97-AF65-F5344CB8AC3E}">
        <p14:creationId xmlns:p14="http://schemas.microsoft.com/office/powerpoint/2010/main" val="3126068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7F436-41B4-4242-9272-4291C0E9B4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2A2FDC-792C-48F7-91F8-EA4380EF5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9EA7FC-BCCC-4D7B-93DE-B0DEC5A3C30C}"/>
              </a:ext>
            </a:extLst>
          </p:cNvPr>
          <p:cNvSpPr>
            <a:spLocks noGrp="1"/>
          </p:cNvSpPr>
          <p:nvPr>
            <p:ph type="dt" sz="half" idx="10"/>
          </p:nvPr>
        </p:nvSpPr>
        <p:spPr/>
        <p:txBody>
          <a:bodyPr/>
          <a:lstStyle/>
          <a:p>
            <a:fld id="{1D970019-AB98-423D-80C8-9F051511E728}" type="datetimeFigureOut">
              <a:rPr lang="en-US" smtClean="0"/>
              <a:t>8/14/2024</a:t>
            </a:fld>
            <a:endParaRPr lang="en-US"/>
          </a:p>
        </p:txBody>
      </p:sp>
      <p:sp>
        <p:nvSpPr>
          <p:cNvPr id="5" name="Footer Placeholder 4">
            <a:extLst>
              <a:ext uri="{FF2B5EF4-FFF2-40B4-BE49-F238E27FC236}">
                <a16:creationId xmlns:a16="http://schemas.microsoft.com/office/drawing/2014/main" id="{C3ED0B0F-E0C9-4E1D-80AD-BC09E41BD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C42969-CB14-4B80-90E2-8470C33F731B}"/>
              </a:ext>
            </a:extLst>
          </p:cNvPr>
          <p:cNvSpPr>
            <a:spLocks noGrp="1"/>
          </p:cNvSpPr>
          <p:nvPr>
            <p:ph type="sldNum" sz="quarter" idx="12"/>
          </p:nvPr>
        </p:nvSpPr>
        <p:spPr/>
        <p:txBody>
          <a:bodyPr/>
          <a:lstStyle/>
          <a:p>
            <a:fld id="{3DEF2708-8312-487B-8F3C-F3BE50709A75}" type="slidenum">
              <a:rPr lang="en-US" smtClean="0"/>
              <a:t>‹#›</a:t>
            </a:fld>
            <a:endParaRPr lang="en-US"/>
          </a:p>
        </p:txBody>
      </p:sp>
    </p:spTree>
    <p:extLst>
      <p:ext uri="{BB962C8B-B14F-4D97-AF65-F5344CB8AC3E}">
        <p14:creationId xmlns:p14="http://schemas.microsoft.com/office/powerpoint/2010/main" val="4005114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A11E7-6F5A-4306-84D8-9129B47ED5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5C57C8-6376-467F-B277-D91F0E1AA3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4BB15-F057-45B6-A1C5-6D5C1BE2BA91}"/>
              </a:ext>
            </a:extLst>
          </p:cNvPr>
          <p:cNvSpPr>
            <a:spLocks noGrp="1"/>
          </p:cNvSpPr>
          <p:nvPr>
            <p:ph type="dt" sz="half" idx="10"/>
          </p:nvPr>
        </p:nvSpPr>
        <p:spPr/>
        <p:txBody>
          <a:bodyPr/>
          <a:lstStyle/>
          <a:p>
            <a:fld id="{1D970019-AB98-423D-80C8-9F051511E728}" type="datetimeFigureOut">
              <a:rPr lang="en-US" smtClean="0"/>
              <a:t>8/14/2024</a:t>
            </a:fld>
            <a:endParaRPr lang="en-US"/>
          </a:p>
        </p:txBody>
      </p:sp>
      <p:sp>
        <p:nvSpPr>
          <p:cNvPr id="5" name="Footer Placeholder 4">
            <a:extLst>
              <a:ext uri="{FF2B5EF4-FFF2-40B4-BE49-F238E27FC236}">
                <a16:creationId xmlns:a16="http://schemas.microsoft.com/office/drawing/2014/main" id="{C17AB174-6685-4784-9DCA-71461BC31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0D2E99-D893-48F2-9EE0-47C537B51FB4}"/>
              </a:ext>
            </a:extLst>
          </p:cNvPr>
          <p:cNvSpPr>
            <a:spLocks noGrp="1"/>
          </p:cNvSpPr>
          <p:nvPr>
            <p:ph type="sldNum" sz="quarter" idx="12"/>
          </p:nvPr>
        </p:nvSpPr>
        <p:spPr/>
        <p:txBody>
          <a:bodyPr/>
          <a:lstStyle/>
          <a:p>
            <a:fld id="{3DEF2708-8312-487B-8F3C-F3BE50709A75}" type="slidenum">
              <a:rPr lang="en-US" smtClean="0"/>
              <a:t>‹#›</a:t>
            </a:fld>
            <a:endParaRPr lang="en-US"/>
          </a:p>
        </p:txBody>
      </p:sp>
    </p:spTree>
    <p:extLst>
      <p:ext uri="{BB962C8B-B14F-4D97-AF65-F5344CB8AC3E}">
        <p14:creationId xmlns:p14="http://schemas.microsoft.com/office/powerpoint/2010/main" val="4165579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DF48-C1DF-4546-ABA9-0A485E09C1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C742F6-9EF7-4E61-8896-7B2592D3F9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78D00B-F10F-4F23-943F-AC4A5359FE5A}"/>
              </a:ext>
            </a:extLst>
          </p:cNvPr>
          <p:cNvSpPr>
            <a:spLocks noGrp="1"/>
          </p:cNvSpPr>
          <p:nvPr>
            <p:ph type="dt" sz="half" idx="10"/>
          </p:nvPr>
        </p:nvSpPr>
        <p:spPr/>
        <p:txBody>
          <a:bodyPr/>
          <a:lstStyle/>
          <a:p>
            <a:fld id="{1D970019-AB98-423D-80C8-9F051511E728}" type="datetimeFigureOut">
              <a:rPr lang="en-US" smtClean="0"/>
              <a:t>8/14/2024</a:t>
            </a:fld>
            <a:endParaRPr lang="en-US"/>
          </a:p>
        </p:txBody>
      </p:sp>
      <p:sp>
        <p:nvSpPr>
          <p:cNvPr id="5" name="Footer Placeholder 4">
            <a:extLst>
              <a:ext uri="{FF2B5EF4-FFF2-40B4-BE49-F238E27FC236}">
                <a16:creationId xmlns:a16="http://schemas.microsoft.com/office/drawing/2014/main" id="{0B3B8D1F-64B1-4D40-8BD4-EE2716B53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2DA902-6FE7-41C8-ACAD-95137444E0A9}"/>
              </a:ext>
            </a:extLst>
          </p:cNvPr>
          <p:cNvSpPr>
            <a:spLocks noGrp="1"/>
          </p:cNvSpPr>
          <p:nvPr>
            <p:ph type="sldNum" sz="quarter" idx="12"/>
          </p:nvPr>
        </p:nvSpPr>
        <p:spPr/>
        <p:txBody>
          <a:bodyPr/>
          <a:lstStyle/>
          <a:p>
            <a:fld id="{3DEF2708-8312-487B-8F3C-F3BE50709A75}" type="slidenum">
              <a:rPr lang="en-US" smtClean="0"/>
              <a:t>‹#›</a:t>
            </a:fld>
            <a:endParaRPr lang="en-US"/>
          </a:p>
        </p:txBody>
      </p:sp>
    </p:spTree>
    <p:extLst>
      <p:ext uri="{BB962C8B-B14F-4D97-AF65-F5344CB8AC3E}">
        <p14:creationId xmlns:p14="http://schemas.microsoft.com/office/powerpoint/2010/main" val="3223188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4460A-84D0-4D0D-80A2-B67957D563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9D09FE-38A8-455D-A60E-C678EE53D5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972A1-D9DD-43FE-94AD-D428C8E0D6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4A32FA-47B9-4DCE-8896-C4A7B5871E6D}"/>
              </a:ext>
            </a:extLst>
          </p:cNvPr>
          <p:cNvSpPr>
            <a:spLocks noGrp="1"/>
          </p:cNvSpPr>
          <p:nvPr>
            <p:ph type="dt" sz="half" idx="10"/>
          </p:nvPr>
        </p:nvSpPr>
        <p:spPr/>
        <p:txBody>
          <a:bodyPr/>
          <a:lstStyle/>
          <a:p>
            <a:fld id="{1D970019-AB98-423D-80C8-9F051511E728}" type="datetimeFigureOut">
              <a:rPr lang="en-US" smtClean="0"/>
              <a:t>8/14/2024</a:t>
            </a:fld>
            <a:endParaRPr lang="en-US"/>
          </a:p>
        </p:txBody>
      </p:sp>
      <p:sp>
        <p:nvSpPr>
          <p:cNvPr id="6" name="Footer Placeholder 5">
            <a:extLst>
              <a:ext uri="{FF2B5EF4-FFF2-40B4-BE49-F238E27FC236}">
                <a16:creationId xmlns:a16="http://schemas.microsoft.com/office/drawing/2014/main" id="{484AED65-48B9-4C6A-AC9D-323530886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9B64DA-F822-4970-906E-71021747DCE5}"/>
              </a:ext>
            </a:extLst>
          </p:cNvPr>
          <p:cNvSpPr>
            <a:spLocks noGrp="1"/>
          </p:cNvSpPr>
          <p:nvPr>
            <p:ph type="sldNum" sz="quarter" idx="12"/>
          </p:nvPr>
        </p:nvSpPr>
        <p:spPr/>
        <p:txBody>
          <a:bodyPr/>
          <a:lstStyle/>
          <a:p>
            <a:fld id="{3DEF2708-8312-487B-8F3C-F3BE50709A75}" type="slidenum">
              <a:rPr lang="en-US" smtClean="0"/>
              <a:t>‹#›</a:t>
            </a:fld>
            <a:endParaRPr lang="en-US"/>
          </a:p>
        </p:txBody>
      </p:sp>
    </p:spTree>
    <p:extLst>
      <p:ext uri="{BB962C8B-B14F-4D97-AF65-F5344CB8AC3E}">
        <p14:creationId xmlns:p14="http://schemas.microsoft.com/office/powerpoint/2010/main" val="468088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CD583-25BF-422F-8136-E468A005AC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0A5625-0D27-4F2A-82B3-449BF690CA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DD9A4E-6987-485C-8A91-6EB31AC462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71AD32-521D-4974-BF5E-22EF25A8FD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DDE932-DF53-4E8F-9001-7A1DB801AB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C8D323-98E6-4C52-B1BB-B1F8498FEA4D}"/>
              </a:ext>
            </a:extLst>
          </p:cNvPr>
          <p:cNvSpPr>
            <a:spLocks noGrp="1"/>
          </p:cNvSpPr>
          <p:nvPr>
            <p:ph type="dt" sz="half" idx="10"/>
          </p:nvPr>
        </p:nvSpPr>
        <p:spPr/>
        <p:txBody>
          <a:bodyPr/>
          <a:lstStyle/>
          <a:p>
            <a:fld id="{1D970019-AB98-423D-80C8-9F051511E728}" type="datetimeFigureOut">
              <a:rPr lang="en-US" smtClean="0"/>
              <a:t>8/14/2024</a:t>
            </a:fld>
            <a:endParaRPr lang="en-US"/>
          </a:p>
        </p:txBody>
      </p:sp>
      <p:sp>
        <p:nvSpPr>
          <p:cNvPr id="8" name="Footer Placeholder 7">
            <a:extLst>
              <a:ext uri="{FF2B5EF4-FFF2-40B4-BE49-F238E27FC236}">
                <a16:creationId xmlns:a16="http://schemas.microsoft.com/office/drawing/2014/main" id="{55ADEFD1-F90B-424B-A574-7C1786AC45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C6FB21-E99C-40F3-BB31-121C6C34E921}"/>
              </a:ext>
            </a:extLst>
          </p:cNvPr>
          <p:cNvSpPr>
            <a:spLocks noGrp="1"/>
          </p:cNvSpPr>
          <p:nvPr>
            <p:ph type="sldNum" sz="quarter" idx="12"/>
          </p:nvPr>
        </p:nvSpPr>
        <p:spPr/>
        <p:txBody>
          <a:bodyPr/>
          <a:lstStyle/>
          <a:p>
            <a:fld id="{3DEF2708-8312-487B-8F3C-F3BE50709A75}" type="slidenum">
              <a:rPr lang="en-US" smtClean="0"/>
              <a:t>‹#›</a:t>
            </a:fld>
            <a:endParaRPr lang="en-US"/>
          </a:p>
        </p:txBody>
      </p:sp>
    </p:spTree>
    <p:extLst>
      <p:ext uri="{BB962C8B-B14F-4D97-AF65-F5344CB8AC3E}">
        <p14:creationId xmlns:p14="http://schemas.microsoft.com/office/powerpoint/2010/main" val="213651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745B75-DF13-4070-A669-621ABF28A92A}"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7165F-C5D1-4091-B6DD-02F378B611B8}" type="slidenum">
              <a:rPr lang="en-US" smtClean="0"/>
              <a:t>‹#›</a:t>
            </a:fld>
            <a:endParaRPr lang="en-US"/>
          </a:p>
        </p:txBody>
      </p:sp>
    </p:spTree>
    <p:extLst>
      <p:ext uri="{BB962C8B-B14F-4D97-AF65-F5344CB8AC3E}">
        <p14:creationId xmlns:p14="http://schemas.microsoft.com/office/powerpoint/2010/main" val="4120074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B083-EADE-4DC4-8194-CC85C15A85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14B061-730B-4563-9B25-6C1519C22B31}"/>
              </a:ext>
            </a:extLst>
          </p:cNvPr>
          <p:cNvSpPr>
            <a:spLocks noGrp="1"/>
          </p:cNvSpPr>
          <p:nvPr>
            <p:ph type="dt" sz="half" idx="10"/>
          </p:nvPr>
        </p:nvSpPr>
        <p:spPr/>
        <p:txBody>
          <a:bodyPr/>
          <a:lstStyle/>
          <a:p>
            <a:fld id="{1D970019-AB98-423D-80C8-9F051511E728}" type="datetimeFigureOut">
              <a:rPr lang="en-US" smtClean="0"/>
              <a:t>8/14/2024</a:t>
            </a:fld>
            <a:endParaRPr lang="en-US"/>
          </a:p>
        </p:txBody>
      </p:sp>
      <p:sp>
        <p:nvSpPr>
          <p:cNvPr id="4" name="Footer Placeholder 3">
            <a:extLst>
              <a:ext uri="{FF2B5EF4-FFF2-40B4-BE49-F238E27FC236}">
                <a16:creationId xmlns:a16="http://schemas.microsoft.com/office/drawing/2014/main" id="{762FB163-E516-46C8-BCAD-90ACC79C84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CF4DE2-CE90-44D6-8CEE-437EB9F6ACE7}"/>
              </a:ext>
            </a:extLst>
          </p:cNvPr>
          <p:cNvSpPr>
            <a:spLocks noGrp="1"/>
          </p:cNvSpPr>
          <p:nvPr>
            <p:ph type="sldNum" sz="quarter" idx="12"/>
          </p:nvPr>
        </p:nvSpPr>
        <p:spPr/>
        <p:txBody>
          <a:bodyPr/>
          <a:lstStyle/>
          <a:p>
            <a:fld id="{3DEF2708-8312-487B-8F3C-F3BE50709A75}" type="slidenum">
              <a:rPr lang="en-US" smtClean="0"/>
              <a:t>‹#›</a:t>
            </a:fld>
            <a:endParaRPr lang="en-US"/>
          </a:p>
        </p:txBody>
      </p:sp>
    </p:spTree>
    <p:extLst>
      <p:ext uri="{BB962C8B-B14F-4D97-AF65-F5344CB8AC3E}">
        <p14:creationId xmlns:p14="http://schemas.microsoft.com/office/powerpoint/2010/main" val="2772631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4E5110-D019-449A-82D5-8E1A0E660E6A}"/>
              </a:ext>
            </a:extLst>
          </p:cNvPr>
          <p:cNvSpPr>
            <a:spLocks noGrp="1"/>
          </p:cNvSpPr>
          <p:nvPr>
            <p:ph type="dt" sz="half" idx="10"/>
          </p:nvPr>
        </p:nvSpPr>
        <p:spPr/>
        <p:txBody>
          <a:bodyPr/>
          <a:lstStyle/>
          <a:p>
            <a:fld id="{1D970019-AB98-423D-80C8-9F051511E728}" type="datetimeFigureOut">
              <a:rPr lang="en-US" smtClean="0"/>
              <a:t>8/14/2024</a:t>
            </a:fld>
            <a:endParaRPr lang="en-US"/>
          </a:p>
        </p:txBody>
      </p:sp>
      <p:sp>
        <p:nvSpPr>
          <p:cNvPr id="3" name="Footer Placeholder 2">
            <a:extLst>
              <a:ext uri="{FF2B5EF4-FFF2-40B4-BE49-F238E27FC236}">
                <a16:creationId xmlns:a16="http://schemas.microsoft.com/office/drawing/2014/main" id="{9888E79A-5039-485D-84BE-61C46A818B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489B50-E216-4D50-ACE0-0AFC59FD707F}"/>
              </a:ext>
            </a:extLst>
          </p:cNvPr>
          <p:cNvSpPr>
            <a:spLocks noGrp="1"/>
          </p:cNvSpPr>
          <p:nvPr>
            <p:ph type="sldNum" sz="quarter" idx="12"/>
          </p:nvPr>
        </p:nvSpPr>
        <p:spPr/>
        <p:txBody>
          <a:bodyPr/>
          <a:lstStyle/>
          <a:p>
            <a:fld id="{3DEF2708-8312-487B-8F3C-F3BE50709A75}" type="slidenum">
              <a:rPr lang="en-US" smtClean="0"/>
              <a:t>‹#›</a:t>
            </a:fld>
            <a:endParaRPr lang="en-US"/>
          </a:p>
        </p:txBody>
      </p:sp>
    </p:spTree>
    <p:extLst>
      <p:ext uri="{BB962C8B-B14F-4D97-AF65-F5344CB8AC3E}">
        <p14:creationId xmlns:p14="http://schemas.microsoft.com/office/powerpoint/2010/main" val="2217802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85DE0-8CC6-4ABE-ADDF-646D2C0EC2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CD4CCB-713C-4242-B98F-2204F4A4DF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70B7BF-7407-483E-96DE-ED4A34F1F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5911A1-264E-4DD6-9CC3-8D66F60A4505}"/>
              </a:ext>
            </a:extLst>
          </p:cNvPr>
          <p:cNvSpPr>
            <a:spLocks noGrp="1"/>
          </p:cNvSpPr>
          <p:nvPr>
            <p:ph type="dt" sz="half" idx="10"/>
          </p:nvPr>
        </p:nvSpPr>
        <p:spPr/>
        <p:txBody>
          <a:bodyPr/>
          <a:lstStyle/>
          <a:p>
            <a:fld id="{1D970019-AB98-423D-80C8-9F051511E728}" type="datetimeFigureOut">
              <a:rPr lang="en-US" smtClean="0"/>
              <a:t>8/14/2024</a:t>
            </a:fld>
            <a:endParaRPr lang="en-US"/>
          </a:p>
        </p:txBody>
      </p:sp>
      <p:sp>
        <p:nvSpPr>
          <p:cNvPr id="6" name="Footer Placeholder 5">
            <a:extLst>
              <a:ext uri="{FF2B5EF4-FFF2-40B4-BE49-F238E27FC236}">
                <a16:creationId xmlns:a16="http://schemas.microsoft.com/office/drawing/2014/main" id="{D9E96F7B-71EC-4EE9-B818-1C3BEFAEE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23386D-E2C1-4A76-9567-E169AB95D9AE}"/>
              </a:ext>
            </a:extLst>
          </p:cNvPr>
          <p:cNvSpPr>
            <a:spLocks noGrp="1"/>
          </p:cNvSpPr>
          <p:nvPr>
            <p:ph type="sldNum" sz="quarter" idx="12"/>
          </p:nvPr>
        </p:nvSpPr>
        <p:spPr/>
        <p:txBody>
          <a:bodyPr/>
          <a:lstStyle/>
          <a:p>
            <a:fld id="{3DEF2708-8312-487B-8F3C-F3BE50709A75}" type="slidenum">
              <a:rPr lang="en-US" smtClean="0"/>
              <a:t>‹#›</a:t>
            </a:fld>
            <a:endParaRPr lang="en-US"/>
          </a:p>
        </p:txBody>
      </p:sp>
    </p:spTree>
    <p:extLst>
      <p:ext uri="{BB962C8B-B14F-4D97-AF65-F5344CB8AC3E}">
        <p14:creationId xmlns:p14="http://schemas.microsoft.com/office/powerpoint/2010/main" val="2769471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073C3-82A1-4BAA-B37C-C818A3FCBC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DFEE23-BEF0-4373-AD60-851AB74D5D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681C6C-A7E9-4B68-AC4D-16032D78E0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841943-657E-4E73-932C-DF418B38E3F9}"/>
              </a:ext>
            </a:extLst>
          </p:cNvPr>
          <p:cNvSpPr>
            <a:spLocks noGrp="1"/>
          </p:cNvSpPr>
          <p:nvPr>
            <p:ph type="dt" sz="half" idx="10"/>
          </p:nvPr>
        </p:nvSpPr>
        <p:spPr/>
        <p:txBody>
          <a:bodyPr/>
          <a:lstStyle/>
          <a:p>
            <a:fld id="{1D970019-AB98-423D-80C8-9F051511E728}" type="datetimeFigureOut">
              <a:rPr lang="en-US" smtClean="0"/>
              <a:t>8/14/2024</a:t>
            </a:fld>
            <a:endParaRPr lang="en-US"/>
          </a:p>
        </p:txBody>
      </p:sp>
      <p:sp>
        <p:nvSpPr>
          <p:cNvPr id="6" name="Footer Placeholder 5">
            <a:extLst>
              <a:ext uri="{FF2B5EF4-FFF2-40B4-BE49-F238E27FC236}">
                <a16:creationId xmlns:a16="http://schemas.microsoft.com/office/drawing/2014/main" id="{EAC69AD1-1B21-4659-A4ED-6D951389D1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32AF4E-C38B-4C51-BD72-F073A723F268}"/>
              </a:ext>
            </a:extLst>
          </p:cNvPr>
          <p:cNvSpPr>
            <a:spLocks noGrp="1"/>
          </p:cNvSpPr>
          <p:nvPr>
            <p:ph type="sldNum" sz="quarter" idx="12"/>
          </p:nvPr>
        </p:nvSpPr>
        <p:spPr/>
        <p:txBody>
          <a:bodyPr/>
          <a:lstStyle/>
          <a:p>
            <a:fld id="{3DEF2708-8312-487B-8F3C-F3BE50709A75}" type="slidenum">
              <a:rPr lang="en-US" smtClean="0"/>
              <a:t>‹#›</a:t>
            </a:fld>
            <a:endParaRPr lang="en-US"/>
          </a:p>
        </p:txBody>
      </p:sp>
    </p:spTree>
    <p:extLst>
      <p:ext uri="{BB962C8B-B14F-4D97-AF65-F5344CB8AC3E}">
        <p14:creationId xmlns:p14="http://schemas.microsoft.com/office/powerpoint/2010/main" val="1195815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17B60-61F2-C5BF-B5E6-2C617D9C21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757244-C4B2-A599-FBD2-0DC5302C41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A4E279-CE59-794A-80E0-0AEAFAA5568F}"/>
              </a:ext>
            </a:extLst>
          </p:cNvPr>
          <p:cNvSpPr>
            <a:spLocks noGrp="1"/>
          </p:cNvSpPr>
          <p:nvPr>
            <p:ph type="dt" sz="half" idx="10"/>
          </p:nvPr>
        </p:nvSpPr>
        <p:spPr/>
        <p:txBody>
          <a:bodyPr/>
          <a:lstStyle/>
          <a:p>
            <a:fld id="{FEF0D2C7-D22D-48EB-8051-5F6D9981826D}" type="datetimeFigureOut">
              <a:rPr lang="en-US" smtClean="0"/>
              <a:t>8/14/2024</a:t>
            </a:fld>
            <a:endParaRPr lang="en-US"/>
          </a:p>
        </p:txBody>
      </p:sp>
      <p:sp>
        <p:nvSpPr>
          <p:cNvPr id="5" name="Footer Placeholder 4">
            <a:extLst>
              <a:ext uri="{FF2B5EF4-FFF2-40B4-BE49-F238E27FC236}">
                <a16:creationId xmlns:a16="http://schemas.microsoft.com/office/drawing/2014/main" id="{DBF72A94-901D-4E73-CCBB-04C97EF02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9389F-A065-4EF5-4964-FBF25C51AF66}"/>
              </a:ext>
            </a:extLst>
          </p:cNvPr>
          <p:cNvSpPr>
            <a:spLocks noGrp="1"/>
          </p:cNvSpPr>
          <p:nvPr>
            <p:ph type="sldNum" sz="quarter" idx="12"/>
          </p:nvPr>
        </p:nvSpPr>
        <p:spPr/>
        <p:txBody>
          <a:bodyPr/>
          <a:lstStyle/>
          <a:p>
            <a:fld id="{2D60CB16-D519-4784-8873-337CDF5DE912}" type="slidenum">
              <a:rPr lang="en-US" smtClean="0"/>
              <a:t>‹#›</a:t>
            </a:fld>
            <a:endParaRPr lang="en-US"/>
          </a:p>
        </p:txBody>
      </p:sp>
    </p:spTree>
    <p:extLst>
      <p:ext uri="{BB962C8B-B14F-4D97-AF65-F5344CB8AC3E}">
        <p14:creationId xmlns:p14="http://schemas.microsoft.com/office/powerpoint/2010/main" val="3806741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D7155-8623-FA03-88A5-438AA75557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D6F91E-8B83-20D3-BFB0-909D33C13D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6EC91-CBC8-F7B8-97D1-948A11F0EB64}"/>
              </a:ext>
            </a:extLst>
          </p:cNvPr>
          <p:cNvSpPr>
            <a:spLocks noGrp="1"/>
          </p:cNvSpPr>
          <p:nvPr>
            <p:ph type="dt" sz="half" idx="10"/>
          </p:nvPr>
        </p:nvSpPr>
        <p:spPr/>
        <p:txBody>
          <a:bodyPr/>
          <a:lstStyle/>
          <a:p>
            <a:fld id="{FEF0D2C7-D22D-48EB-8051-5F6D9981826D}" type="datetimeFigureOut">
              <a:rPr lang="en-US" smtClean="0"/>
              <a:t>8/14/2024</a:t>
            </a:fld>
            <a:endParaRPr lang="en-US"/>
          </a:p>
        </p:txBody>
      </p:sp>
      <p:sp>
        <p:nvSpPr>
          <p:cNvPr id="5" name="Footer Placeholder 4">
            <a:extLst>
              <a:ext uri="{FF2B5EF4-FFF2-40B4-BE49-F238E27FC236}">
                <a16:creationId xmlns:a16="http://schemas.microsoft.com/office/drawing/2014/main" id="{40FA50C0-9A8C-BC36-F1D9-B8FBE0946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ED1592-00A1-11BE-2671-A399D1F2E9F5}"/>
              </a:ext>
            </a:extLst>
          </p:cNvPr>
          <p:cNvSpPr>
            <a:spLocks noGrp="1"/>
          </p:cNvSpPr>
          <p:nvPr>
            <p:ph type="sldNum" sz="quarter" idx="12"/>
          </p:nvPr>
        </p:nvSpPr>
        <p:spPr/>
        <p:txBody>
          <a:bodyPr/>
          <a:lstStyle/>
          <a:p>
            <a:fld id="{2D60CB16-D519-4784-8873-337CDF5DE912}" type="slidenum">
              <a:rPr lang="en-US" smtClean="0"/>
              <a:t>‹#›</a:t>
            </a:fld>
            <a:endParaRPr lang="en-US"/>
          </a:p>
        </p:txBody>
      </p:sp>
    </p:spTree>
    <p:extLst>
      <p:ext uri="{BB962C8B-B14F-4D97-AF65-F5344CB8AC3E}">
        <p14:creationId xmlns:p14="http://schemas.microsoft.com/office/powerpoint/2010/main" val="2656249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8C52-30ED-5F66-42C4-9F67DB71F6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B612EC-532E-99FE-D7B0-C3DEA7F028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DEA024-F20B-7964-5A1D-AF1E8B2C79B5}"/>
              </a:ext>
            </a:extLst>
          </p:cNvPr>
          <p:cNvSpPr>
            <a:spLocks noGrp="1"/>
          </p:cNvSpPr>
          <p:nvPr>
            <p:ph type="dt" sz="half" idx="10"/>
          </p:nvPr>
        </p:nvSpPr>
        <p:spPr/>
        <p:txBody>
          <a:bodyPr/>
          <a:lstStyle/>
          <a:p>
            <a:fld id="{FEF0D2C7-D22D-48EB-8051-5F6D9981826D}" type="datetimeFigureOut">
              <a:rPr lang="en-US" smtClean="0"/>
              <a:t>8/14/2024</a:t>
            </a:fld>
            <a:endParaRPr lang="en-US"/>
          </a:p>
        </p:txBody>
      </p:sp>
      <p:sp>
        <p:nvSpPr>
          <p:cNvPr id="5" name="Footer Placeholder 4">
            <a:extLst>
              <a:ext uri="{FF2B5EF4-FFF2-40B4-BE49-F238E27FC236}">
                <a16:creationId xmlns:a16="http://schemas.microsoft.com/office/drawing/2014/main" id="{7B10BCE4-ABA8-41DD-36BA-4473810EE5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2EE70-9DBF-2D3C-CFD8-2AD9A40E7252}"/>
              </a:ext>
            </a:extLst>
          </p:cNvPr>
          <p:cNvSpPr>
            <a:spLocks noGrp="1"/>
          </p:cNvSpPr>
          <p:nvPr>
            <p:ph type="sldNum" sz="quarter" idx="12"/>
          </p:nvPr>
        </p:nvSpPr>
        <p:spPr/>
        <p:txBody>
          <a:bodyPr/>
          <a:lstStyle/>
          <a:p>
            <a:fld id="{2D60CB16-D519-4784-8873-337CDF5DE912}" type="slidenum">
              <a:rPr lang="en-US" smtClean="0"/>
              <a:t>‹#›</a:t>
            </a:fld>
            <a:endParaRPr lang="en-US"/>
          </a:p>
        </p:txBody>
      </p:sp>
    </p:spTree>
    <p:extLst>
      <p:ext uri="{BB962C8B-B14F-4D97-AF65-F5344CB8AC3E}">
        <p14:creationId xmlns:p14="http://schemas.microsoft.com/office/powerpoint/2010/main" val="3265469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C9FA-8D7E-72B8-363F-7ECF785F1F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7FBE52-731C-134F-C117-90CEC00EE2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5E3378-DFAC-D7C6-10F2-E4F0B2799C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AF7DB8-312B-EA58-D3A3-490FDE5816FF}"/>
              </a:ext>
            </a:extLst>
          </p:cNvPr>
          <p:cNvSpPr>
            <a:spLocks noGrp="1"/>
          </p:cNvSpPr>
          <p:nvPr>
            <p:ph type="dt" sz="half" idx="10"/>
          </p:nvPr>
        </p:nvSpPr>
        <p:spPr/>
        <p:txBody>
          <a:bodyPr/>
          <a:lstStyle/>
          <a:p>
            <a:fld id="{FEF0D2C7-D22D-48EB-8051-5F6D9981826D}" type="datetimeFigureOut">
              <a:rPr lang="en-US" smtClean="0"/>
              <a:t>8/14/2024</a:t>
            </a:fld>
            <a:endParaRPr lang="en-US"/>
          </a:p>
        </p:txBody>
      </p:sp>
      <p:sp>
        <p:nvSpPr>
          <p:cNvPr id="6" name="Footer Placeholder 5">
            <a:extLst>
              <a:ext uri="{FF2B5EF4-FFF2-40B4-BE49-F238E27FC236}">
                <a16:creationId xmlns:a16="http://schemas.microsoft.com/office/drawing/2014/main" id="{6EBD2570-8D0B-7B2F-FC05-21B855BC3A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094B0B-9365-9FDB-809B-532229314AF2}"/>
              </a:ext>
            </a:extLst>
          </p:cNvPr>
          <p:cNvSpPr>
            <a:spLocks noGrp="1"/>
          </p:cNvSpPr>
          <p:nvPr>
            <p:ph type="sldNum" sz="quarter" idx="12"/>
          </p:nvPr>
        </p:nvSpPr>
        <p:spPr/>
        <p:txBody>
          <a:bodyPr/>
          <a:lstStyle/>
          <a:p>
            <a:fld id="{2D60CB16-D519-4784-8873-337CDF5DE912}" type="slidenum">
              <a:rPr lang="en-US" smtClean="0"/>
              <a:t>‹#›</a:t>
            </a:fld>
            <a:endParaRPr lang="en-US"/>
          </a:p>
        </p:txBody>
      </p:sp>
    </p:spTree>
    <p:extLst>
      <p:ext uri="{BB962C8B-B14F-4D97-AF65-F5344CB8AC3E}">
        <p14:creationId xmlns:p14="http://schemas.microsoft.com/office/powerpoint/2010/main" val="2400230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CB98-8ED9-BD10-6E10-0DCB1D69BC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19E5E3-C08E-59C7-7CB4-01181792EC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F4E78C-A203-6728-8DFA-3161D2DF0C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2A5B05-18A4-E400-8D0B-C83A5A62D9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A31E96-BD58-55B5-0E26-8EB30A81F3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70D4D-3667-96B8-C27B-858D3C833246}"/>
              </a:ext>
            </a:extLst>
          </p:cNvPr>
          <p:cNvSpPr>
            <a:spLocks noGrp="1"/>
          </p:cNvSpPr>
          <p:nvPr>
            <p:ph type="dt" sz="half" idx="10"/>
          </p:nvPr>
        </p:nvSpPr>
        <p:spPr/>
        <p:txBody>
          <a:bodyPr/>
          <a:lstStyle/>
          <a:p>
            <a:fld id="{FEF0D2C7-D22D-48EB-8051-5F6D9981826D}" type="datetimeFigureOut">
              <a:rPr lang="en-US" smtClean="0"/>
              <a:t>8/14/2024</a:t>
            </a:fld>
            <a:endParaRPr lang="en-US"/>
          </a:p>
        </p:txBody>
      </p:sp>
      <p:sp>
        <p:nvSpPr>
          <p:cNvPr id="8" name="Footer Placeholder 7">
            <a:extLst>
              <a:ext uri="{FF2B5EF4-FFF2-40B4-BE49-F238E27FC236}">
                <a16:creationId xmlns:a16="http://schemas.microsoft.com/office/drawing/2014/main" id="{522A3F11-6D90-21EF-CB3A-DDB44FD5D1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AA2F5E-88DC-D6F1-2241-204CA280A258}"/>
              </a:ext>
            </a:extLst>
          </p:cNvPr>
          <p:cNvSpPr>
            <a:spLocks noGrp="1"/>
          </p:cNvSpPr>
          <p:nvPr>
            <p:ph type="sldNum" sz="quarter" idx="12"/>
          </p:nvPr>
        </p:nvSpPr>
        <p:spPr/>
        <p:txBody>
          <a:bodyPr/>
          <a:lstStyle/>
          <a:p>
            <a:fld id="{2D60CB16-D519-4784-8873-337CDF5DE912}" type="slidenum">
              <a:rPr lang="en-US" smtClean="0"/>
              <a:t>‹#›</a:t>
            </a:fld>
            <a:endParaRPr lang="en-US"/>
          </a:p>
        </p:txBody>
      </p:sp>
    </p:spTree>
    <p:extLst>
      <p:ext uri="{BB962C8B-B14F-4D97-AF65-F5344CB8AC3E}">
        <p14:creationId xmlns:p14="http://schemas.microsoft.com/office/powerpoint/2010/main" val="2442018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257C-9BCC-AB53-D482-013FD0C87E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A105E9-D29D-BD7A-2AD0-15EC8A896697}"/>
              </a:ext>
            </a:extLst>
          </p:cNvPr>
          <p:cNvSpPr>
            <a:spLocks noGrp="1"/>
          </p:cNvSpPr>
          <p:nvPr>
            <p:ph type="dt" sz="half" idx="10"/>
          </p:nvPr>
        </p:nvSpPr>
        <p:spPr/>
        <p:txBody>
          <a:bodyPr/>
          <a:lstStyle/>
          <a:p>
            <a:fld id="{FEF0D2C7-D22D-48EB-8051-5F6D9981826D}" type="datetimeFigureOut">
              <a:rPr lang="en-US" smtClean="0"/>
              <a:t>8/14/2024</a:t>
            </a:fld>
            <a:endParaRPr lang="en-US"/>
          </a:p>
        </p:txBody>
      </p:sp>
      <p:sp>
        <p:nvSpPr>
          <p:cNvPr id="4" name="Footer Placeholder 3">
            <a:extLst>
              <a:ext uri="{FF2B5EF4-FFF2-40B4-BE49-F238E27FC236}">
                <a16:creationId xmlns:a16="http://schemas.microsoft.com/office/drawing/2014/main" id="{52965ACA-78B5-C8CB-7EA6-54003DE920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032A73-A92F-155A-BDD0-A24928805BBA}"/>
              </a:ext>
            </a:extLst>
          </p:cNvPr>
          <p:cNvSpPr>
            <a:spLocks noGrp="1"/>
          </p:cNvSpPr>
          <p:nvPr>
            <p:ph type="sldNum" sz="quarter" idx="12"/>
          </p:nvPr>
        </p:nvSpPr>
        <p:spPr/>
        <p:txBody>
          <a:bodyPr/>
          <a:lstStyle/>
          <a:p>
            <a:fld id="{2D60CB16-D519-4784-8873-337CDF5DE912}" type="slidenum">
              <a:rPr lang="en-US" smtClean="0"/>
              <a:t>‹#›</a:t>
            </a:fld>
            <a:endParaRPr lang="en-US"/>
          </a:p>
        </p:txBody>
      </p:sp>
    </p:spTree>
    <p:extLst>
      <p:ext uri="{BB962C8B-B14F-4D97-AF65-F5344CB8AC3E}">
        <p14:creationId xmlns:p14="http://schemas.microsoft.com/office/powerpoint/2010/main" val="2153761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5B75-DF13-4070-A669-621ABF28A92A}"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7165F-C5D1-4091-B6DD-02F378B611B8}" type="slidenum">
              <a:rPr lang="en-US" smtClean="0"/>
              <a:t>‹#›</a:t>
            </a:fld>
            <a:endParaRPr lang="en-US"/>
          </a:p>
        </p:txBody>
      </p:sp>
    </p:spTree>
    <p:extLst>
      <p:ext uri="{BB962C8B-B14F-4D97-AF65-F5344CB8AC3E}">
        <p14:creationId xmlns:p14="http://schemas.microsoft.com/office/powerpoint/2010/main" val="18683263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14F81C-D96D-B9C7-83F9-ECCEDD5A74C1}"/>
              </a:ext>
            </a:extLst>
          </p:cNvPr>
          <p:cNvSpPr>
            <a:spLocks noGrp="1"/>
          </p:cNvSpPr>
          <p:nvPr>
            <p:ph type="dt" sz="half" idx="10"/>
          </p:nvPr>
        </p:nvSpPr>
        <p:spPr/>
        <p:txBody>
          <a:bodyPr/>
          <a:lstStyle/>
          <a:p>
            <a:fld id="{FEF0D2C7-D22D-48EB-8051-5F6D9981826D}" type="datetimeFigureOut">
              <a:rPr lang="en-US" smtClean="0"/>
              <a:t>8/14/2024</a:t>
            </a:fld>
            <a:endParaRPr lang="en-US"/>
          </a:p>
        </p:txBody>
      </p:sp>
      <p:sp>
        <p:nvSpPr>
          <p:cNvPr id="3" name="Footer Placeholder 2">
            <a:extLst>
              <a:ext uri="{FF2B5EF4-FFF2-40B4-BE49-F238E27FC236}">
                <a16:creationId xmlns:a16="http://schemas.microsoft.com/office/drawing/2014/main" id="{4A94494B-EED2-F1BD-2281-7335D9D585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B40D53-6DB7-D78D-3501-9E8310BC008F}"/>
              </a:ext>
            </a:extLst>
          </p:cNvPr>
          <p:cNvSpPr>
            <a:spLocks noGrp="1"/>
          </p:cNvSpPr>
          <p:nvPr>
            <p:ph type="sldNum" sz="quarter" idx="12"/>
          </p:nvPr>
        </p:nvSpPr>
        <p:spPr/>
        <p:txBody>
          <a:bodyPr/>
          <a:lstStyle/>
          <a:p>
            <a:fld id="{2D60CB16-D519-4784-8873-337CDF5DE912}" type="slidenum">
              <a:rPr lang="en-US" smtClean="0"/>
              <a:t>‹#›</a:t>
            </a:fld>
            <a:endParaRPr lang="en-US"/>
          </a:p>
        </p:txBody>
      </p:sp>
    </p:spTree>
    <p:extLst>
      <p:ext uri="{BB962C8B-B14F-4D97-AF65-F5344CB8AC3E}">
        <p14:creationId xmlns:p14="http://schemas.microsoft.com/office/powerpoint/2010/main" val="1937375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4E93-8F1D-5C70-48E6-ECF46B9FC4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302DED-45F4-8387-D642-AF9CED931E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4BA784-9CF8-7859-4F4E-145888B50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F5CFAA-3805-F092-EEBB-266A66CDD01D}"/>
              </a:ext>
            </a:extLst>
          </p:cNvPr>
          <p:cNvSpPr>
            <a:spLocks noGrp="1"/>
          </p:cNvSpPr>
          <p:nvPr>
            <p:ph type="dt" sz="half" idx="10"/>
          </p:nvPr>
        </p:nvSpPr>
        <p:spPr/>
        <p:txBody>
          <a:bodyPr/>
          <a:lstStyle/>
          <a:p>
            <a:fld id="{FEF0D2C7-D22D-48EB-8051-5F6D9981826D}" type="datetimeFigureOut">
              <a:rPr lang="en-US" smtClean="0"/>
              <a:t>8/14/2024</a:t>
            </a:fld>
            <a:endParaRPr lang="en-US"/>
          </a:p>
        </p:txBody>
      </p:sp>
      <p:sp>
        <p:nvSpPr>
          <p:cNvPr id="6" name="Footer Placeholder 5">
            <a:extLst>
              <a:ext uri="{FF2B5EF4-FFF2-40B4-BE49-F238E27FC236}">
                <a16:creationId xmlns:a16="http://schemas.microsoft.com/office/drawing/2014/main" id="{ECCDCC02-8356-70E7-37EA-B7E68610D9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684EDD-D954-4066-EF5E-004126002E2D}"/>
              </a:ext>
            </a:extLst>
          </p:cNvPr>
          <p:cNvSpPr>
            <a:spLocks noGrp="1"/>
          </p:cNvSpPr>
          <p:nvPr>
            <p:ph type="sldNum" sz="quarter" idx="12"/>
          </p:nvPr>
        </p:nvSpPr>
        <p:spPr/>
        <p:txBody>
          <a:bodyPr/>
          <a:lstStyle/>
          <a:p>
            <a:fld id="{2D60CB16-D519-4784-8873-337CDF5DE912}" type="slidenum">
              <a:rPr lang="en-US" smtClean="0"/>
              <a:t>‹#›</a:t>
            </a:fld>
            <a:endParaRPr lang="en-US"/>
          </a:p>
        </p:txBody>
      </p:sp>
    </p:spTree>
    <p:extLst>
      <p:ext uri="{BB962C8B-B14F-4D97-AF65-F5344CB8AC3E}">
        <p14:creationId xmlns:p14="http://schemas.microsoft.com/office/powerpoint/2010/main" val="3172553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4375-3587-9936-50C3-C88B39623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743D47-6BCD-E6A2-4F7A-7AB441DD01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2308E2-D264-CAEA-0692-A9412F5E7A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D38552-E841-C5F9-79DA-67B6D289EBB5}"/>
              </a:ext>
            </a:extLst>
          </p:cNvPr>
          <p:cNvSpPr>
            <a:spLocks noGrp="1"/>
          </p:cNvSpPr>
          <p:nvPr>
            <p:ph type="dt" sz="half" idx="10"/>
          </p:nvPr>
        </p:nvSpPr>
        <p:spPr/>
        <p:txBody>
          <a:bodyPr/>
          <a:lstStyle/>
          <a:p>
            <a:fld id="{FEF0D2C7-D22D-48EB-8051-5F6D9981826D}" type="datetimeFigureOut">
              <a:rPr lang="en-US" smtClean="0"/>
              <a:t>8/14/2024</a:t>
            </a:fld>
            <a:endParaRPr lang="en-US"/>
          </a:p>
        </p:txBody>
      </p:sp>
      <p:sp>
        <p:nvSpPr>
          <p:cNvPr id="6" name="Footer Placeholder 5">
            <a:extLst>
              <a:ext uri="{FF2B5EF4-FFF2-40B4-BE49-F238E27FC236}">
                <a16:creationId xmlns:a16="http://schemas.microsoft.com/office/drawing/2014/main" id="{08A2B891-6657-A188-078A-934D69954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F1CFA5-E360-7AE4-FF9E-188B69075BD7}"/>
              </a:ext>
            </a:extLst>
          </p:cNvPr>
          <p:cNvSpPr>
            <a:spLocks noGrp="1"/>
          </p:cNvSpPr>
          <p:nvPr>
            <p:ph type="sldNum" sz="quarter" idx="12"/>
          </p:nvPr>
        </p:nvSpPr>
        <p:spPr/>
        <p:txBody>
          <a:bodyPr/>
          <a:lstStyle/>
          <a:p>
            <a:fld id="{2D60CB16-D519-4784-8873-337CDF5DE912}" type="slidenum">
              <a:rPr lang="en-US" smtClean="0"/>
              <a:t>‹#›</a:t>
            </a:fld>
            <a:endParaRPr lang="en-US"/>
          </a:p>
        </p:txBody>
      </p:sp>
    </p:spTree>
    <p:extLst>
      <p:ext uri="{BB962C8B-B14F-4D97-AF65-F5344CB8AC3E}">
        <p14:creationId xmlns:p14="http://schemas.microsoft.com/office/powerpoint/2010/main" val="3975964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5631-03C3-C143-65C1-7D067B0AE2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7A9A4B-093D-9DBC-6572-4D12A0B6D2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9C2BE-2053-1D95-2E9C-F22ECBD233DA}"/>
              </a:ext>
            </a:extLst>
          </p:cNvPr>
          <p:cNvSpPr>
            <a:spLocks noGrp="1"/>
          </p:cNvSpPr>
          <p:nvPr>
            <p:ph type="dt" sz="half" idx="10"/>
          </p:nvPr>
        </p:nvSpPr>
        <p:spPr/>
        <p:txBody>
          <a:bodyPr/>
          <a:lstStyle/>
          <a:p>
            <a:fld id="{FEF0D2C7-D22D-48EB-8051-5F6D9981826D}" type="datetimeFigureOut">
              <a:rPr lang="en-US" smtClean="0"/>
              <a:t>8/14/2024</a:t>
            </a:fld>
            <a:endParaRPr lang="en-US"/>
          </a:p>
        </p:txBody>
      </p:sp>
      <p:sp>
        <p:nvSpPr>
          <p:cNvPr id="5" name="Footer Placeholder 4">
            <a:extLst>
              <a:ext uri="{FF2B5EF4-FFF2-40B4-BE49-F238E27FC236}">
                <a16:creationId xmlns:a16="http://schemas.microsoft.com/office/drawing/2014/main" id="{93117872-D3F5-B406-1387-A62A71D3A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1DA9A-8ACE-D935-38F9-2B5897FA3ACD}"/>
              </a:ext>
            </a:extLst>
          </p:cNvPr>
          <p:cNvSpPr>
            <a:spLocks noGrp="1"/>
          </p:cNvSpPr>
          <p:nvPr>
            <p:ph type="sldNum" sz="quarter" idx="12"/>
          </p:nvPr>
        </p:nvSpPr>
        <p:spPr/>
        <p:txBody>
          <a:bodyPr/>
          <a:lstStyle/>
          <a:p>
            <a:fld id="{2D60CB16-D519-4784-8873-337CDF5DE912}" type="slidenum">
              <a:rPr lang="en-US" smtClean="0"/>
              <a:t>‹#›</a:t>
            </a:fld>
            <a:endParaRPr lang="en-US"/>
          </a:p>
        </p:txBody>
      </p:sp>
    </p:spTree>
    <p:extLst>
      <p:ext uri="{BB962C8B-B14F-4D97-AF65-F5344CB8AC3E}">
        <p14:creationId xmlns:p14="http://schemas.microsoft.com/office/powerpoint/2010/main" val="188638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78F87A-33B3-0297-9559-1BB35AD802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A8470A-19FE-53B1-A175-35A3436172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C5409-E294-F948-E6E8-7B8B78803F9F}"/>
              </a:ext>
            </a:extLst>
          </p:cNvPr>
          <p:cNvSpPr>
            <a:spLocks noGrp="1"/>
          </p:cNvSpPr>
          <p:nvPr>
            <p:ph type="dt" sz="half" idx="10"/>
          </p:nvPr>
        </p:nvSpPr>
        <p:spPr/>
        <p:txBody>
          <a:bodyPr/>
          <a:lstStyle/>
          <a:p>
            <a:fld id="{FEF0D2C7-D22D-48EB-8051-5F6D9981826D}" type="datetimeFigureOut">
              <a:rPr lang="en-US" smtClean="0"/>
              <a:t>8/14/2024</a:t>
            </a:fld>
            <a:endParaRPr lang="en-US"/>
          </a:p>
        </p:txBody>
      </p:sp>
      <p:sp>
        <p:nvSpPr>
          <p:cNvPr id="5" name="Footer Placeholder 4">
            <a:extLst>
              <a:ext uri="{FF2B5EF4-FFF2-40B4-BE49-F238E27FC236}">
                <a16:creationId xmlns:a16="http://schemas.microsoft.com/office/drawing/2014/main" id="{5E121EDD-5353-C958-679C-22D4710F93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059D9-1BB2-3CD7-A4FF-C86290B7E79D}"/>
              </a:ext>
            </a:extLst>
          </p:cNvPr>
          <p:cNvSpPr>
            <a:spLocks noGrp="1"/>
          </p:cNvSpPr>
          <p:nvPr>
            <p:ph type="sldNum" sz="quarter" idx="12"/>
          </p:nvPr>
        </p:nvSpPr>
        <p:spPr/>
        <p:txBody>
          <a:bodyPr/>
          <a:lstStyle/>
          <a:p>
            <a:fld id="{2D60CB16-D519-4784-8873-337CDF5DE912}" type="slidenum">
              <a:rPr lang="en-US" smtClean="0"/>
              <a:t>‹#›</a:t>
            </a:fld>
            <a:endParaRPr lang="en-US"/>
          </a:p>
        </p:txBody>
      </p:sp>
    </p:spTree>
    <p:extLst>
      <p:ext uri="{BB962C8B-B14F-4D97-AF65-F5344CB8AC3E}">
        <p14:creationId xmlns:p14="http://schemas.microsoft.com/office/powerpoint/2010/main" val="2406959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7F436-41B4-4242-9272-4291C0E9B4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2A2FDC-792C-48F7-91F8-EA4380EF5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9EA7FC-BCCC-4D7B-93DE-B0DEC5A3C30C}"/>
              </a:ext>
            </a:extLst>
          </p:cNvPr>
          <p:cNvSpPr>
            <a:spLocks noGrp="1"/>
          </p:cNvSpPr>
          <p:nvPr>
            <p:ph type="dt" sz="half" idx="10"/>
          </p:nvPr>
        </p:nvSpPr>
        <p:spPr/>
        <p:txBody>
          <a:bodyPr/>
          <a:lstStyle/>
          <a:p>
            <a:fld id="{BD027F8F-F0CD-4EEA-8520-CA61FF3841B0}" type="datetime1">
              <a:rPr lang="en-US" smtClean="0"/>
              <a:t>8/14/2024</a:t>
            </a:fld>
            <a:endParaRPr lang="en-US"/>
          </a:p>
        </p:txBody>
      </p:sp>
      <p:sp>
        <p:nvSpPr>
          <p:cNvPr id="5" name="Footer Placeholder 4">
            <a:extLst>
              <a:ext uri="{FF2B5EF4-FFF2-40B4-BE49-F238E27FC236}">
                <a16:creationId xmlns:a16="http://schemas.microsoft.com/office/drawing/2014/main" id="{C3ED0B0F-E0C9-4E1D-80AD-BC09E41BD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C42969-CB14-4B80-90E2-8470C33F731B}"/>
              </a:ext>
            </a:extLst>
          </p:cNvPr>
          <p:cNvSpPr>
            <a:spLocks noGrp="1"/>
          </p:cNvSpPr>
          <p:nvPr>
            <p:ph type="sldNum" sz="quarter" idx="12"/>
          </p:nvPr>
        </p:nvSpPr>
        <p:spPr/>
        <p:txBody>
          <a:bodyPr/>
          <a:lstStyle/>
          <a:p>
            <a:fld id="{3DEF2708-8312-487B-8F3C-F3BE50709A75}" type="slidenum">
              <a:rPr lang="en-US" smtClean="0"/>
              <a:t>‹#›</a:t>
            </a:fld>
            <a:endParaRPr lang="en-US"/>
          </a:p>
        </p:txBody>
      </p:sp>
    </p:spTree>
    <p:extLst>
      <p:ext uri="{BB962C8B-B14F-4D97-AF65-F5344CB8AC3E}">
        <p14:creationId xmlns:p14="http://schemas.microsoft.com/office/powerpoint/2010/main" val="10747480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A11E7-6F5A-4306-84D8-9129B47ED5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5C57C8-6376-467F-B277-D91F0E1AA3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4BB15-F057-45B6-A1C5-6D5C1BE2BA91}"/>
              </a:ext>
            </a:extLst>
          </p:cNvPr>
          <p:cNvSpPr>
            <a:spLocks noGrp="1"/>
          </p:cNvSpPr>
          <p:nvPr>
            <p:ph type="dt" sz="half" idx="10"/>
          </p:nvPr>
        </p:nvSpPr>
        <p:spPr/>
        <p:txBody>
          <a:bodyPr/>
          <a:lstStyle/>
          <a:p>
            <a:fld id="{DFB1D540-1D7F-4BF1-8828-85FB25625EE4}" type="datetime1">
              <a:rPr lang="en-US" smtClean="0"/>
              <a:t>8/14/2024</a:t>
            </a:fld>
            <a:endParaRPr lang="en-US"/>
          </a:p>
        </p:txBody>
      </p:sp>
      <p:sp>
        <p:nvSpPr>
          <p:cNvPr id="5" name="Footer Placeholder 4">
            <a:extLst>
              <a:ext uri="{FF2B5EF4-FFF2-40B4-BE49-F238E27FC236}">
                <a16:creationId xmlns:a16="http://schemas.microsoft.com/office/drawing/2014/main" id="{C17AB174-6685-4784-9DCA-71461BC31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0D2E99-D893-48F2-9EE0-47C537B51FB4}"/>
              </a:ext>
            </a:extLst>
          </p:cNvPr>
          <p:cNvSpPr>
            <a:spLocks noGrp="1"/>
          </p:cNvSpPr>
          <p:nvPr>
            <p:ph type="sldNum" sz="quarter" idx="12"/>
          </p:nvPr>
        </p:nvSpPr>
        <p:spPr/>
        <p:txBody>
          <a:bodyPr/>
          <a:lstStyle/>
          <a:p>
            <a:fld id="{3DEF2708-8312-487B-8F3C-F3BE50709A75}" type="slidenum">
              <a:rPr lang="en-US" smtClean="0"/>
              <a:t>‹#›</a:t>
            </a:fld>
            <a:endParaRPr lang="en-US"/>
          </a:p>
        </p:txBody>
      </p:sp>
    </p:spTree>
    <p:extLst>
      <p:ext uri="{BB962C8B-B14F-4D97-AF65-F5344CB8AC3E}">
        <p14:creationId xmlns:p14="http://schemas.microsoft.com/office/powerpoint/2010/main" val="1441842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DF48-C1DF-4546-ABA9-0A485E09C1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C742F6-9EF7-4E61-8896-7B2592D3F9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78D00B-F10F-4F23-943F-AC4A5359FE5A}"/>
              </a:ext>
            </a:extLst>
          </p:cNvPr>
          <p:cNvSpPr>
            <a:spLocks noGrp="1"/>
          </p:cNvSpPr>
          <p:nvPr>
            <p:ph type="dt" sz="half" idx="10"/>
          </p:nvPr>
        </p:nvSpPr>
        <p:spPr/>
        <p:txBody>
          <a:bodyPr/>
          <a:lstStyle/>
          <a:p>
            <a:fld id="{1565621A-4575-4CC5-8CAC-87F7D2FF082D}" type="datetime1">
              <a:rPr lang="en-US" smtClean="0"/>
              <a:t>8/14/2024</a:t>
            </a:fld>
            <a:endParaRPr lang="en-US"/>
          </a:p>
        </p:txBody>
      </p:sp>
      <p:sp>
        <p:nvSpPr>
          <p:cNvPr id="5" name="Footer Placeholder 4">
            <a:extLst>
              <a:ext uri="{FF2B5EF4-FFF2-40B4-BE49-F238E27FC236}">
                <a16:creationId xmlns:a16="http://schemas.microsoft.com/office/drawing/2014/main" id="{0B3B8D1F-64B1-4D40-8BD4-EE2716B53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2DA902-6FE7-41C8-ACAD-95137444E0A9}"/>
              </a:ext>
            </a:extLst>
          </p:cNvPr>
          <p:cNvSpPr>
            <a:spLocks noGrp="1"/>
          </p:cNvSpPr>
          <p:nvPr>
            <p:ph type="sldNum" sz="quarter" idx="12"/>
          </p:nvPr>
        </p:nvSpPr>
        <p:spPr/>
        <p:txBody>
          <a:bodyPr/>
          <a:lstStyle/>
          <a:p>
            <a:fld id="{3DEF2708-8312-487B-8F3C-F3BE50709A75}" type="slidenum">
              <a:rPr lang="en-US" smtClean="0"/>
              <a:t>‹#›</a:t>
            </a:fld>
            <a:endParaRPr lang="en-US"/>
          </a:p>
        </p:txBody>
      </p:sp>
    </p:spTree>
    <p:extLst>
      <p:ext uri="{BB962C8B-B14F-4D97-AF65-F5344CB8AC3E}">
        <p14:creationId xmlns:p14="http://schemas.microsoft.com/office/powerpoint/2010/main" val="37071571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4460A-84D0-4D0D-80A2-B67957D563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9D09FE-38A8-455D-A60E-C678EE53D5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972A1-D9DD-43FE-94AD-D428C8E0D6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4A32FA-47B9-4DCE-8896-C4A7B5871E6D}"/>
              </a:ext>
            </a:extLst>
          </p:cNvPr>
          <p:cNvSpPr>
            <a:spLocks noGrp="1"/>
          </p:cNvSpPr>
          <p:nvPr>
            <p:ph type="dt" sz="half" idx="10"/>
          </p:nvPr>
        </p:nvSpPr>
        <p:spPr/>
        <p:txBody>
          <a:bodyPr/>
          <a:lstStyle/>
          <a:p>
            <a:fld id="{0654A768-047C-44D9-A0DE-F07512B49B3E}" type="datetime1">
              <a:rPr lang="en-US" smtClean="0"/>
              <a:t>8/14/2024</a:t>
            </a:fld>
            <a:endParaRPr lang="en-US"/>
          </a:p>
        </p:txBody>
      </p:sp>
      <p:sp>
        <p:nvSpPr>
          <p:cNvPr id="6" name="Footer Placeholder 5">
            <a:extLst>
              <a:ext uri="{FF2B5EF4-FFF2-40B4-BE49-F238E27FC236}">
                <a16:creationId xmlns:a16="http://schemas.microsoft.com/office/drawing/2014/main" id="{484AED65-48B9-4C6A-AC9D-323530886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9B64DA-F822-4970-906E-71021747DCE5}"/>
              </a:ext>
            </a:extLst>
          </p:cNvPr>
          <p:cNvSpPr>
            <a:spLocks noGrp="1"/>
          </p:cNvSpPr>
          <p:nvPr>
            <p:ph type="sldNum" sz="quarter" idx="12"/>
          </p:nvPr>
        </p:nvSpPr>
        <p:spPr/>
        <p:txBody>
          <a:bodyPr/>
          <a:lstStyle/>
          <a:p>
            <a:fld id="{3DEF2708-8312-487B-8F3C-F3BE50709A75}" type="slidenum">
              <a:rPr lang="en-US" smtClean="0"/>
              <a:t>‹#›</a:t>
            </a:fld>
            <a:endParaRPr lang="en-US"/>
          </a:p>
        </p:txBody>
      </p:sp>
    </p:spTree>
    <p:extLst>
      <p:ext uri="{BB962C8B-B14F-4D97-AF65-F5344CB8AC3E}">
        <p14:creationId xmlns:p14="http://schemas.microsoft.com/office/powerpoint/2010/main" val="10113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CD583-25BF-422F-8136-E468A005AC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0A5625-0D27-4F2A-82B3-449BF690CA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DD9A4E-6987-485C-8A91-6EB31AC462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71AD32-521D-4974-BF5E-22EF25A8FD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DDE932-DF53-4E8F-9001-7A1DB801AB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C8D323-98E6-4C52-B1BB-B1F8498FEA4D}"/>
              </a:ext>
            </a:extLst>
          </p:cNvPr>
          <p:cNvSpPr>
            <a:spLocks noGrp="1"/>
          </p:cNvSpPr>
          <p:nvPr>
            <p:ph type="dt" sz="half" idx="10"/>
          </p:nvPr>
        </p:nvSpPr>
        <p:spPr/>
        <p:txBody>
          <a:bodyPr/>
          <a:lstStyle/>
          <a:p>
            <a:fld id="{70CBF602-B556-45A9-B774-625F78B5FFB1}" type="datetime1">
              <a:rPr lang="en-US" smtClean="0"/>
              <a:t>8/14/2024</a:t>
            </a:fld>
            <a:endParaRPr lang="en-US"/>
          </a:p>
        </p:txBody>
      </p:sp>
      <p:sp>
        <p:nvSpPr>
          <p:cNvPr id="8" name="Footer Placeholder 7">
            <a:extLst>
              <a:ext uri="{FF2B5EF4-FFF2-40B4-BE49-F238E27FC236}">
                <a16:creationId xmlns:a16="http://schemas.microsoft.com/office/drawing/2014/main" id="{55ADEFD1-F90B-424B-A574-7C1786AC45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C6FB21-E99C-40F3-BB31-121C6C34E921}"/>
              </a:ext>
            </a:extLst>
          </p:cNvPr>
          <p:cNvSpPr>
            <a:spLocks noGrp="1"/>
          </p:cNvSpPr>
          <p:nvPr>
            <p:ph type="sldNum" sz="quarter" idx="12"/>
          </p:nvPr>
        </p:nvSpPr>
        <p:spPr/>
        <p:txBody>
          <a:bodyPr/>
          <a:lstStyle/>
          <a:p>
            <a:fld id="{3DEF2708-8312-487B-8F3C-F3BE50709A75}" type="slidenum">
              <a:rPr lang="en-US" smtClean="0"/>
              <a:t>‹#›</a:t>
            </a:fld>
            <a:endParaRPr lang="en-US"/>
          </a:p>
        </p:txBody>
      </p:sp>
    </p:spTree>
    <p:extLst>
      <p:ext uri="{BB962C8B-B14F-4D97-AF65-F5344CB8AC3E}">
        <p14:creationId xmlns:p14="http://schemas.microsoft.com/office/powerpoint/2010/main" val="63088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745B75-DF13-4070-A669-621ABF28A92A}"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7165F-C5D1-4091-B6DD-02F378B611B8}"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157786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B083-EADE-4DC4-8194-CC85C15A85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14B061-730B-4563-9B25-6C1519C22B31}"/>
              </a:ext>
            </a:extLst>
          </p:cNvPr>
          <p:cNvSpPr>
            <a:spLocks noGrp="1"/>
          </p:cNvSpPr>
          <p:nvPr>
            <p:ph type="dt" sz="half" idx="10"/>
          </p:nvPr>
        </p:nvSpPr>
        <p:spPr/>
        <p:txBody>
          <a:bodyPr/>
          <a:lstStyle/>
          <a:p>
            <a:fld id="{4EE4B7D2-0EA5-44B3-908E-23B455CB36C6}" type="datetime1">
              <a:rPr lang="en-US" smtClean="0"/>
              <a:t>8/14/2024</a:t>
            </a:fld>
            <a:endParaRPr lang="en-US"/>
          </a:p>
        </p:txBody>
      </p:sp>
      <p:sp>
        <p:nvSpPr>
          <p:cNvPr id="4" name="Footer Placeholder 3">
            <a:extLst>
              <a:ext uri="{FF2B5EF4-FFF2-40B4-BE49-F238E27FC236}">
                <a16:creationId xmlns:a16="http://schemas.microsoft.com/office/drawing/2014/main" id="{762FB163-E516-46C8-BCAD-90ACC79C84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CF4DE2-CE90-44D6-8CEE-437EB9F6ACE7}"/>
              </a:ext>
            </a:extLst>
          </p:cNvPr>
          <p:cNvSpPr>
            <a:spLocks noGrp="1"/>
          </p:cNvSpPr>
          <p:nvPr>
            <p:ph type="sldNum" sz="quarter" idx="12"/>
          </p:nvPr>
        </p:nvSpPr>
        <p:spPr/>
        <p:txBody>
          <a:bodyPr/>
          <a:lstStyle/>
          <a:p>
            <a:fld id="{3DEF2708-8312-487B-8F3C-F3BE50709A75}" type="slidenum">
              <a:rPr lang="en-US" smtClean="0"/>
              <a:t>‹#›</a:t>
            </a:fld>
            <a:endParaRPr lang="en-US"/>
          </a:p>
        </p:txBody>
      </p:sp>
    </p:spTree>
    <p:extLst>
      <p:ext uri="{BB962C8B-B14F-4D97-AF65-F5344CB8AC3E}">
        <p14:creationId xmlns:p14="http://schemas.microsoft.com/office/powerpoint/2010/main" val="433392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4E5110-D019-449A-82D5-8E1A0E660E6A}"/>
              </a:ext>
            </a:extLst>
          </p:cNvPr>
          <p:cNvSpPr>
            <a:spLocks noGrp="1"/>
          </p:cNvSpPr>
          <p:nvPr>
            <p:ph type="dt" sz="half" idx="10"/>
          </p:nvPr>
        </p:nvSpPr>
        <p:spPr/>
        <p:txBody>
          <a:bodyPr/>
          <a:lstStyle/>
          <a:p>
            <a:fld id="{103B6031-8AE8-4B4B-B0E9-475FC088F480}" type="datetime1">
              <a:rPr lang="en-US" smtClean="0"/>
              <a:t>8/14/2024</a:t>
            </a:fld>
            <a:endParaRPr lang="en-US"/>
          </a:p>
        </p:txBody>
      </p:sp>
      <p:sp>
        <p:nvSpPr>
          <p:cNvPr id="3" name="Footer Placeholder 2">
            <a:extLst>
              <a:ext uri="{FF2B5EF4-FFF2-40B4-BE49-F238E27FC236}">
                <a16:creationId xmlns:a16="http://schemas.microsoft.com/office/drawing/2014/main" id="{9888E79A-5039-485D-84BE-61C46A818B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489B50-E216-4D50-ACE0-0AFC59FD707F}"/>
              </a:ext>
            </a:extLst>
          </p:cNvPr>
          <p:cNvSpPr>
            <a:spLocks noGrp="1"/>
          </p:cNvSpPr>
          <p:nvPr>
            <p:ph type="sldNum" sz="quarter" idx="12"/>
          </p:nvPr>
        </p:nvSpPr>
        <p:spPr/>
        <p:txBody>
          <a:bodyPr/>
          <a:lstStyle/>
          <a:p>
            <a:fld id="{3DEF2708-8312-487B-8F3C-F3BE50709A75}" type="slidenum">
              <a:rPr lang="en-US" smtClean="0"/>
              <a:t>‹#›</a:t>
            </a:fld>
            <a:endParaRPr lang="en-US"/>
          </a:p>
        </p:txBody>
      </p:sp>
    </p:spTree>
    <p:extLst>
      <p:ext uri="{BB962C8B-B14F-4D97-AF65-F5344CB8AC3E}">
        <p14:creationId xmlns:p14="http://schemas.microsoft.com/office/powerpoint/2010/main" val="15060672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85DE0-8CC6-4ABE-ADDF-646D2C0EC2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CD4CCB-713C-4242-B98F-2204F4A4DF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70B7BF-7407-483E-96DE-ED4A34F1F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5911A1-264E-4DD6-9CC3-8D66F60A4505}"/>
              </a:ext>
            </a:extLst>
          </p:cNvPr>
          <p:cNvSpPr>
            <a:spLocks noGrp="1"/>
          </p:cNvSpPr>
          <p:nvPr>
            <p:ph type="dt" sz="half" idx="10"/>
          </p:nvPr>
        </p:nvSpPr>
        <p:spPr/>
        <p:txBody>
          <a:bodyPr/>
          <a:lstStyle/>
          <a:p>
            <a:fld id="{3C56012B-E6AE-4E50-99C0-5D06315DC1FB}" type="datetime1">
              <a:rPr lang="en-US" smtClean="0"/>
              <a:t>8/14/2024</a:t>
            </a:fld>
            <a:endParaRPr lang="en-US"/>
          </a:p>
        </p:txBody>
      </p:sp>
      <p:sp>
        <p:nvSpPr>
          <p:cNvPr id="6" name="Footer Placeholder 5">
            <a:extLst>
              <a:ext uri="{FF2B5EF4-FFF2-40B4-BE49-F238E27FC236}">
                <a16:creationId xmlns:a16="http://schemas.microsoft.com/office/drawing/2014/main" id="{D9E96F7B-71EC-4EE9-B818-1C3BEFAEE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23386D-E2C1-4A76-9567-E169AB95D9AE}"/>
              </a:ext>
            </a:extLst>
          </p:cNvPr>
          <p:cNvSpPr>
            <a:spLocks noGrp="1"/>
          </p:cNvSpPr>
          <p:nvPr>
            <p:ph type="sldNum" sz="quarter" idx="12"/>
          </p:nvPr>
        </p:nvSpPr>
        <p:spPr/>
        <p:txBody>
          <a:bodyPr/>
          <a:lstStyle/>
          <a:p>
            <a:fld id="{3DEF2708-8312-487B-8F3C-F3BE50709A75}" type="slidenum">
              <a:rPr lang="en-US" smtClean="0"/>
              <a:t>‹#›</a:t>
            </a:fld>
            <a:endParaRPr lang="en-US"/>
          </a:p>
        </p:txBody>
      </p:sp>
    </p:spTree>
    <p:extLst>
      <p:ext uri="{BB962C8B-B14F-4D97-AF65-F5344CB8AC3E}">
        <p14:creationId xmlns:p14="http://schemas.microsoft.com/office/powerpoint/2010/main" val="32874330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073C3-82A1-4BAA-B37C-C818A3FCBC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DFEE23-BEF0-4373-AD60-851AB74D5D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681C6C-A7E9-4B68-AC4D-16032D78E0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841943-657E-4E73-932C-DF418B38E3F9}"/>
              </a:ext>
            </a:extLst>
          </p:cNvPr>
          <p:cNvSpPr>
            <a:spLocks noGrp="1"/>
          </p:cNvSpPr>
          <p:nvPr>
            <p:ph type="dt" sz="half" idx="10"/>
          </p:nvPr>
        </p:nvSpPr>
        <p:spPr/>
        <p:txBody>
          <a:bodyPr/>
          <a:lstStyle/>
          <a:p>
            <a:fld id="{F710B583-1EC8-4A43-8F26-69EBE25A243F}" type="datetime1">
              <a:rPr lang="en-US" smtClean="0"/>
              <a:t>8/14/2024</a:t>
            </a:fld>
            <a:endParaRPr lang="en-US"/>
          </a:p>
        </p:txBody>
      </p:sp>
      <p:sp>
        <p:nvSpPr>
          <p:cNvPr id="6" name="Footer Placeholder 5">
            <a:extLst>
              <a:ext uri="{FF2B5EF4-FFF2-40B4-BE49-F238E27FC236}">
                <a16:creationId xmlns:a16="http://schemas.microsoft.com/office/drawing/2014/main" id="{EAC69AD1-1B21-4659-A4ED-6D951389D1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32AF4E-C38B-4C51-BD72-F073A723F268}"/>
              </a:ext>
            </a:extLst>
          </p:cNvPr>
          <p:cNvSpPr>
            <a:spLocks noGrp="1"/>
          </p:cNvSpPr>
          <p:nvPr>
            <p:ph type="sldNum" sz="quarter" idx="12"/>
          </p:nvPr>
        </p:nvSpPr>
        <p:spPr/>
        <p:txBody>
          <a:bodyPr/>
          <a:lstStyle/>
          <a:p>
            <a:fld id="{3DEF2708-8312-487B-8F3C-F3BE50709A75}" type="slidenum">
              <a:rPr lang="en-US" smtClean="0"/>
              <a:t>‹#›</a:t>
            </a:fld>
            <a:endParaRPr lang="en-US"/>
          </a:p>
        </p:txBody>
      </p:sp>
    </p:spTree>
    <p:extLst>
      <p:ext uri="{BB962C8B-B14F-4D97-AF65-F5344CB8AC3E}">
        <p14:creationId xmlns:p14="http://schemas.microsoft.com/office/powerpoint/2010/main" val="2773426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8C40-A4F3-6B42-6A09-8D4114A181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C8ADB7-AF96-AFD2-DDE9-87BD61B7F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4322D6-4AD6-1476-F143-43606E82474F}"/>
              </a:ext>
            </a:extLst>
          </p:cNvPr>
          <p:cNvSpPr>
            <a:spLocks noGrp="1"/>
          </p:cNvSpPr>
          <p:nvPr>
            <p:ph type="dt" sz="half" idx="10"/>
          </p:nvPr>
        </p:nvSpPr>
        <p:spPr/>
        <p:txBody>
          <a:bodyPr/>
          <a:lstStyle/>
          <a:p>
            <a:fld id="{7EB06F99-E19F-4D0E-AB05-392D65E46934}" type="datetimeFigureOut">
              <a:rPr lang="en-US" smtClean="0"/>
              <a:t>8/14/2024</a:t>
            </a:fld>
            <a:endParaRPr lang="en-US"/>
          </a:p>
        </p:txBody>
      </p:sp>
      <p:sp>
        <p:nvSpPr>
          <p:cNvPr id="5" name="Footer Placeholder 4">
            <a:extLst>
              <a:ext uri="{FF2B5EF4-FFF2-40B4-BE49-F238E27FC236}">
                <a16:creationId xmlns:a16="http://schemas.microsoft.com/office/drawing/2014/main" id="{C95899D4-A6A9-705A-8610-4EEC06A611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843AC8-7363-59BE-2881-86740AFE291A}"/>
              </a:ext>
            </a:extLst>
          </p:cNvPr>
          <p:cNvSpPr>
            <a:spLocks noGrp="1"/>
          </p:cNvSpPr>
          <p:nvPr>
            <p:ph type="sldNum" sz="quarter" idx="12"/>
          </p:nvPr>
        </p:nvSpPr>
        <p:spPr/>
        <p:txBody>
          <a:bodyPr/>
          <a:lstStyle/>
          <a:p>
            <a:fld id="{F2CA06E6-DFC5-42C8-8B4C-EA0B081617FA}" type="slidenum">
              <a:rPr lang="en-US" smtClean="0"/>
              <a:t>‹#›</a:t>
            </a:fld>
            <a:endParaRPr lang="en-US"/>
          </a:p>
        </p:txBody>
      </p:sp>
    </p:spTree>
    <p:extLst>
      <p:ext uri="{BB962C8B-B14F-4D97-AF65-F5344CB8AC3E}">
        <p14:creationId xmlns:p14="http://schemas.microsoft.com/office/powerpoint/2010/main" val="27842725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3B815-C3F3-C8A4-88CF-1E0B74D821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00279E-F9E8-4C5C-BA85-4F52DCE00A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044CA-7110-6A37-2C80-3B00CC93D162}"/>
              </a:ext>
            </a:extLst>
          </p:cNvPr>
          <p:cNvSpPr>
            <a:spLocks noGrp="1"/>
          </p:cNvSpPr>
          <p:nvPr>
            <p:ph type="dt" sz="half" idx="10"/>
          </p:nvPr>
        </p:nvSpPr>
        <p:spPr/>
        <p:txBody>
          <a:bodyPr/>
          <a:lstStyle/>
          <a:p>
            <a:fld id="{7EB06F99-E19F-4D0E-AB05-392D65E46934}" type="datetimeFigureOut">
              <a:rPr lang="en-US" smtClean="0"/>
              <a:t>8/14/2024</a:t>
            </a:fld>
            <a:endParaRPr lang="en-US"/>
          </a:p>
        </p:txBody>
      </p:sp>
      <p:sp>
        <p:nvSpPr>
          <p:cNvPr id="5" name="Footer Placeholder 4">
            <a:extLst>
              <a:ext uri="{FF2B5EF4-FFF2-40B4-BE49-F238E27FC236}">
                <a16:creationId xmlns:a16="http://schemas.microsoft.com/office/drawing/2014/main" id="{002D6CCD-E416-218A-D578-699A09C20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F844C-B830-3E83-D897-ED9C2101212F}"/>
              </a:ext>
            </a:extLst>
          </p:cNvPr>
          <p:cNvSpPr>
            <a:spLocks noGrp="1"/>
          </p:cNvSpPr>
          <p:nvPr>
            <p:ph type="sldNum" sz="quarter" idx="12"/>
          </p:nvPr>
        </p:nvSpPr>
        <p:spPr/>
        <p:txBody>
          <a:bodyPr/>
          <a:lstStyle/>
          <a:p>
            <a:fld id="{F2CA06E6-DFC5-42C8-8B4C-EA0B081617FA}" type="slidenum">
              <a:rPr lang="en-US" smtClean="0"/>
              <a:t>‹#›</a:t>
            </a:fld>
            <a:endParaRPr lang="en-US"/>
          </a:p>
        </p:txBody>
      </p:sp>
    </p:spTree>
    <p:extLst>
      <p:ext uri="{BB962C8B-B14F-4D97-AF65-F5344CB8AC3E}">
        <p14:creationId xmlns:p14="http://schemas.microsoft.com/office/powerpoint/2010/main" val="27000851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22917-2CB3-5FCA-EC5C-BBA7AECAC3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76D399-12EF-F0FE-70EB-5D200B7173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64A609-FDE1-0F50-E14B-341C0ABB6899}"/>
              </a:ext>
            </a:extLst>
          </p:cNvPr>
          <p:cNvSpPr>
            <a:spLocks noGrp="1"/>
          </p:cNvSpPr>
          <p:nvPr>
            <p:ph type="dt" sz="half" idx="10"/>
          </p:nvPr>
        </p:nvSpPr>
        <p:spPr/>
        <p:txBody>
          <a:bodyPr/>
          <a:lstStyle/>
          <a:p>
            <a:fld id="{7EB06F99-E19F-4D0E-AB05-392D65E46934}" type="datetimeFigureOut">
              <a:rPr lang="en-US" smtClean="0"/>
              <a:t>8/14/2024</a:t>
            </a:fld>
            <a:endParaRPr lang="en-US"/>
          </a:p>
        </p:txBody>
      </p:sp>
      <p:sp>
        <p:nvSpPr>
          <p:cNvPr id="5" name="Footer Placeholder 4">
            <a:extLst>
              <a:ext uri="{FF2B5EF4-FFF2-40B4-BE49-F238E27FC236}">
                <a16:creationId xmlns:a16="http://schemas.microsoft.com/office/drawing/2014/main" id="{1821D4B8-AA56-B754-FC49-4CB27CA1D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61C9C-FBE4-A950-AA78-82B64785A5A3}"/>
              </a:ext>
            </a:extLst>
          </p:cNvPr>
          <p:cNvSpPr>
            <a:spLocks noGrp="1"/>
          </p:cNvSpPr>
          <p:nvPr>
            <p:ph type="sldNum" sz="quarter" idx="12"/>
          </p:nvPr>
        </p:nvSpPr>
        <p:spPr/>
        <p:txBody>
          <a:bodyPr/>
          <a:lstStyle/>
          <a:p>
            <a:fld id="{F2CA06E6-DFC5-42C8-8B4C-EA0B081617FA}" type="slidenum">
              <a:rPr lang="en-US" smtClean="0"/>
              <a:t>‹#›</a:t>
            </a:fld>
            <a:endParaRPr lang="en-US"/>
          </a:p>
        </p:txBody>
      </p:sp>
    </p:spTree>
    <p:extLst>
      <p:ext uri="{BB962C8B-B14F-4D97-AF65-F5344CB8AC3E}">
        <p14:creationId xmlns:p14="http://schemas.microsoft.com/office/powerpoint/2010/main" val="31428539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BE4F8-9CD3-E6F4-3444-0654CB112A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BA00BE-CD65-D754-F781-DA61A07541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28B603-14AF-9A1F-F5B6-033C1360A2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109D19-DCDD-9EC7-CC4E-49D70D6197D2}"/>
              </a:ext>
            </a:extLst>
          </p:cNvPr>
          <p:cNvSpPr>
            <a:spLocks noGrp="1"/>
          </p:cNvSpPr>
          <p:nvPr>
            <p:ph type="dt" sz="half" idx="10"/>
          </p:nvPr>
        </p:nvSpPr>
        <p:spPr/>
        <p:txBody>
          <a:bodyPr/>
          <a:lstStyle/>
          <a:p>
            <a:fld id="{7EB06F99-E19F-4D0E-AB05-392D65E46934}" type="datetimeFigureOut">
              <a:rPr lang="en-US" smtClean="0"/>
              <a:t>8/14/2024</a:t>
            </a:fld>
            <a:endParaRPr lang="en-US"/>
          </a:p>
        </p:txBody>
      </p:sp>
      <p:sp>
        <p:nvSpPr>
          <p:cNvPr id="6" name="Footer Placeholder 5">
            <a:extLst>
              <a:ext uri="{FF2B5EF4-FFF2-40B4-BE49-F238E27FC236}">
                <a16:creationId xmlns:a16="http://schemas.microsoft.com/office/drawing/2014/main" id="{0AAA5115-7E34-5DDB-6664-832BC71F35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3104E7-DBF7-95B2-9EFE-FAA9A357F5DA}"/>
              </a:ext>
            </a:extLst>
          </p:cNvPr>
          <p:cNvSpPr>
            <a:spLocks noGrp="1"/>
          </p:cNvSpPr>
          <p:nvPr>
            <p:ph type="sldNum" sz="quarter" idx="12"/>
          </p:nvPr>
        </p:nvSpPr>
        <p:spPr/>
        <p:txBody>
          <a:bodyPr/>
          <a:lstStyle/>
          <a:p>
            <a:fld id="{F2CA06E6-DFC5-42C8-8B4C-EA0B081617FA}" type="slidenum">
              <a:rPr lang="en-US" smtClean="0"/>
              <a:t>‹#›</a:t>
            </a:fld>
            <a:endParaRPr lang="en-US"/>
          </a:p>
        </p:txBody>
      </p:sp>
    </p:spTree>
    <p:extLst>
      <p:ext uri="{BB962C8B-B14F-4D97-AF65-F5344CB8AC3E}">
        <p14:creationId xmlns:p14="http://schemas.microsoft.com/office/powerpoint/2010/main" val="4885805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204B5-311B-C835-0313-DD41AFDFF2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01224F-0DF0-E06F-CC31-9F54AFFF2F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9AA77B-5F8C-66E6-0DDE-0BAF5DE5CC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1CC552-6D92-2751-8F1F-2EAEFE9364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F75B33-04F1-470F-CC2C-748F208F75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6A376A-6E02-82E0-19F0-11D294B67F5A}"/>
              </a:ext>
            </a:extLst>
          </p:cNvPr>
          <p:cNvSpPr>
            <a:spLocks noGrp="1"/>
          </p:cNvSpPr>
          <p:nvPr>
            <p:ph type="dt" sz="half" idx="10"/>
          </p:nvPr>
        </p:nvSpPr>
        <p:spPr/>
        <p:txBody>
          <a:bodyPr/>
          <a:lstStyle/>
          <a:p>
            <a:fld id="{7EB06F99-E19F-4D0E-AB05-392D65E46934}" type="datetimeFigureOut">
              <a:rPr lang="en-US" smtClean="0"/>
              <a:t>8/14/2024</a:t>
            </a:fld>
            <a:endParaRPr lang="en-US"/>
          </a:p>
        </p:txBody>
      </p:sp>
      <p:sp>
        <p:nvSpPr>
          <p:cNvPr id="8" name="Footer Placeholder 7">
            <a:extLst>
              <a:ext uri="{FF2B5EF4-FFF2-40B4-BE49-F238E27FC236}">
                <a16:creationId xmlns:a16="http://schemas.microsoft.com/office/drawing/2014/main" id="{97B4F509-17D3-B5EC-C08E-E6AA6FE902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D15045-B0D0-761F-6005-0B8EE703E631}"/>
              </a:ext>
            </a:extLst>
          </p:cNvPr>
          <p:cNvSpPr>
            <a:spLocks noGrp="1"/>
          </p:cNvSpPr>
          <p:nvPr>
            <p:ph type="sldNum" sz="quarter" idx="12"/>
          </p:nvPr>
        </p:nvSpPr>
        <p:spPr/>
        <p:txBody>
          <a:bodyPr/>
          <a:lstStyle/>
          <a:p>
            <a:fld id="{F2CA06E6-DFC5-42C8-8B4C-EA0B081617FA}" type="slidenum">
              <a:rPr lang="en-US" smtClean="0"/>
              <a:t>‹#›</a:t>
            </a:fld>
            <a:endParaRPr lang="en-US"/>
          </a:p>
        </p:txBody>
      </p:sp>
    </p:spTree>
    <p:extLst>
      <p:ext uri="{BB962C8B-B14F-4D97-AF65-F5344CB8AC3E}">
        <p14:creationId xmlns:p14="http://schemas.microsoft.com/office/powerpoint/2010/main" val="37704948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E62AD-9133-819B-E267-56516BD9FF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E43479-D339-7BC7-0C52-1E827E11987C}"/>
              </a:ext>
            </a:extLst>
          </p:cNvPr>
          <p:cNvSpPr>
            <a:spLocks noGrp="1"/>
          </p:cNvSpPr>
          <p:nvPr>
            <p:ph type="dt" sz="half" idx="10"/>
          </p:nvPr>
        </p:nvSpPr>
        <p:spPr/>
        <p:txBody>
          <a:bodyPr/>
          <a:lstStyle/>
          <a:p>
            <a:fld id="{7EB06F99-E19F-4D0E-AB05-392D65E46934}" type="datetimeFigureOut">
              <a:rPr lang="en-US" smtClean="0"/>
              <a:t>8/14/2024</a:t>
            </a:fld>
            <a:endParaRPr lang="en-US"/>
          </a:p>
        </p:txBody>
      </p:sp>
      <p:sp>
        <p:nvSpPr>
          <p:cNvPr id="4" name="Footer Placeholder 3">
            <a:extLst>
              <a:ext uri="{FF2B5EF4-FFF2-40B4-BE49-F238E27FC236}">
                <a16:creationId xmlns:a16="http://schemas.microsoft.com/office/drawing/2014/main" id="{DD5C4CC6-21D0-DB35-EB99-DFDD4544B2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F018B4-42C5-E177-5EDB-03C043615F0F}"/>
              </a:ext>
            </a:extLst>
          </p:cNvPr>
          <p:cNvSpPr>
            <a:spLocks noGrp="1"/>
          </p:cNvSpPr>
          <p:nvPr>
            <p:ph type="sldNum" sz="quarter" idx="12"/>
          </p:nvPr>
        </p:nvSpPr>
        <p:spPr/>
        <p:txBody>
          <a:bodyPr/>
          <a:lstStyle/>
          <a:p>
            <a:fld id="{F2CA06E6-DFC5-42C8-8B4C-EA0B081617FA}" type="slidenum">
              <a:rPr lang="en-US" smtClean="0"/>
              <a:t>‹#›</a:t>
            </a:fld>
            <a:endParaRPr lang="en-US"/>
          </a:p>
        </p:txBody>
      </p:sp>
    </p:spTree>
    <p:extLst>
      <p:ext uri="{BB962C8B-B14F-4D97-AF65-F5344CB8AC3E}">
        <p14:creationId xmlns:p14="http://schemas.microsoft.com/office/powerpoint/2010/main" val="2161817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745B75-DF13-4070-A669-621ABF28A92A}" type="datetimeFigureOut">
              <a:rPr lang="en-US" smtClean="0"/>
              <a:t>8/14/2024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67165F-C5D1-4091-B6DD-02F378B611B8}"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12223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0C5BCD-6536-8B7F-5ADB-FC7C19FF69AA}"/>
              </a:ext>
            </a:extLst>
          </p:cNvPr>
          <p:cNvSpPr>
            <a:spLocks noGrp="1"/>
          </p:cNvSpPr>
          <p:nvPr>
            <p:ph type="dt" sz="half" idx="10"/>
          </p:nvPr>
        </p:nvSpPr>
        <p:spPr/>
        <p:txBody>
          <a:bodyPr/>
          <a:lstStyle/>
          <a:p>
            <a:fld id="{7EB06F99-E19F-4D0E-AB05-392D65E46934}" type="datetimeFigureOut">
              <a:rPr lang="en-US" smtClean="0"/>
              <a:t>8/14/2024</a:t>
            </a:fld>
            <a:endParaRPr lang="en-US"/>
          </a:p>
        </p:txBody>
      </p:sp>
      <p:sp>
        <p:nvSpPr>
          <p:cNvPr id="3" name="Footer Placeholder 2">
            <a:extLst>
              <a:ext uri="{FF2B5EF4-FFF2-40B4-BE49-F238E27FC236}">
                <a16:creationId xmlns:a16="http://schemas.microsoft.com/office/drawing/2014/main" id="{0C5594F9-5950-B4B7-AC54-0DF0F0C665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17809A-F650-4893-753E-0325785B5F4C}"/>
              </a:ext>
            </a:extLst>
          </p:cNvPr>
          <p:cNvSpPr>
            <a:spLocks noGrp="1"/>
          </p:cNvSpPr>
          <p:nvPr>
            <p:ph type="sldNum" sz="quarter" idx="12"/>
          </p:nvPr>
        </p:nvSpPr>
        <p:spPr/>
        <p:txBody>
          <a:bodyPr/>
          <a:lstStyle/>
          <a:p>
            <a:fld id="{F2CA06E6-DFC5-42C8-8B4C-EA0B081617FA}" type="slidenum">
              <a:rPr lang="en-US" smtClean="0"/>
              <a:t>‹#›</a:t>
            </a:fld>
            <a:endParaRPr lang="en-US"/>
          </a:p>
        </p:txBody>
      </p:sp>
    </p:spTree>
    <p:extLst>
      <p:ext uri="{BB962C8B-B14F-4D97-AF65-F5344CB8AC3E}">
        <p14:creationId xmlns:p14="http://schemas.microsoft.com/office/powerpoint/2010/main" val="8728191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5058-98A5-E045-1B4F-50CC780BDA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302BA5-7665-ABE5-D028-89CD31829F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207F0A-C3E4-6EF4-CAAF-537374C357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CF239B-3AF5-8301-FD31-14B8070AF28A}"/>
              </a:ext>
            </a:extLst>
          </p:cNvPr>
          <p:cNvSpPr>
            <a:spLocks noGrp="1"/>
          </p:cNvSpPr>
          <p:nvPr>
            <p:ph type="dt" sz="half" idx="10"/>
          </p:nvPr>
        </p:nvSpPr>
        <p:spPr/>
        <p:txBody>
          <a:bodyPr/>
          <a:lstStyle/>
          <a:p>
            <a:fld id="{7EB06F99-E19F-4D0E-AB05-392D65E46934}" type="datetimeFigureOut">
              <a:rPr lang="en-US" smtClean="0"/>
              <a:t>8/14/2024</a:t>
            </a:fld>
            <a:endParaRPr lang="en-US"/>
          </a:p>
        </p:txBody>
      </p:sp>
      <p:sp>
        <p:nvSpPr>
          <p:cNvPr id="6" name="Footer Placeholder 5">
            <a:extLst>
              <a:ext uri="{FF2B5EF4-FFF2-40B4-BE49-F238E27FC236}">
                <a16:creationId xmlns:a16="http://schemas.microsoft.com/office/drawing/2014/main" id="{D66E685B-6D68-8363-D0CA-FAA66C35D2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DAAA6B-4BC6-DBBF-A8B1-C59DC137C64B}"/>
              </a:ext>
            </a:extLst>
          </p:cNvPr>
          <p:cNvSpPr>
            <a:spLocks noGrp="1"/>
          </p:cNvSpPr>
          <p:nvPr>
            <p:ph type="sldNum" sz="quarter" idx="12"/>
          </p:nvPr>
        </p:nvSpPr>
        <p:spPr/>
        <p:txBody>
          <a:bodyPr/>
          <a:lstStyle/>
          <a:p>
            <a:fld id="{F2CA06E6-DFC5-42C8-8B4C-EA0B081617FA}" type="slidenum">
              <a:rPr lang="en-US" smtClean="0"/>
              <a:t>‹#›</a:t>
            </a:fld>
            <a:endParaRPr lang="en-US"/>
          </a:p>
        </p:txBody>
      </p:sp>
    </p:spTree>
    <p:extLst>
      <p:ext uri="{BB962C8B-B14F-4D97-AF65-F5344CB8AC3E}">
        <p14:creationId xmlns:p14="http://schemas.microsoft.com/office/powerpoint/2010/main" val="2133462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4E2A6-20D3-AAC3-4D01-8402D6DFE1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C42B05-B4D9-D3F6-79B7-0891C9759D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59FB9E-4BF7-3C04-B785-397EFC7B6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8F37B6-67AC-1446-7E81-1BC4C5DC0BD6}"/>
              </a:ext>
            </a:extLst>
          </p:cNvPr>
          <p:cNvSpPr>
            <a:spLocks noGrp="1"/>
          </p:cNvSpPr>
          <p:nvPr>
            <p:ph type="dt" sz="half" idx="10"/>
          </p:nvPr>
        </p:nvSpPr>
        <p:spPr/>
        <p:txBody>
          <a:bodyPr/>
          <a:lstStyle/>
          <a:p>
            <a:fld id="{7EB06F99-E19F-4D0E-AB05-392D65E46934}" type="datetimeFigureOut">
              <a:rPr lang="en-US" smtClean="0"/>
              <a:t>8/14/2024</a:t>
            </a:fld>
            <a:endParaRPr lang="en-US"/>
          </a:p>
        </p:txBody>
      </p:sp>
      <p:sp>
        <p:nvSpPr>
          <p:cNvPr id="6" name="Footer Placeholder 5">
            <a:extLst>
              <a:ext uri="{FF2B5EF4-FFF2-40B4-BE49-F238E27FC236}">
                <a16:creationId xmlns:a16="http://schemas.microsoft.com/office/drawing/2014/main" id="{84BC5058-2BC0-7C9C-1771-B7965DEF0B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BECD7-7ED2-0248-9FF1-F2D648E65B40}"/>
              </a:ext>
            </a:extLst>
          </p:cNvPr>
          <p:cNvSpPr>
            <a:spLocks noGrp="1"/>
          </p:cNvSpPr>
          <p:nvPr>
            <p:ph type="sldNum" sz="quarter" idx="12"/>
          </p:nvPr>
        </p:nvSpPr>
        <p:spPr/>
        <p:txBody>
          <a:bodyPr/>
          <a:lstStyle/>
          <a:p>
            <a:fld id="{F2CA06E6-DFC5-42C8-8B4C-EA0B081617FA}" type="slidenum">
              <a:rPr lang="en-US" smtClean="0"/>
              <a:t>‹#›</a:t>
            </a:fld>
            <a:endParaRPr lang="en-US"/>
          </a:p>
        </p:txBody>
      </p:sp>
    </p:spTree>
    <p:extLst>
      <p:ext uri="{BB962C8B-B14F-4D97-AF65-F5344CB8AC3E}">
        <p14:creationId xmlns:p14="http://schemas.microsoft.com/office/powerpoint/2010/main" val="10634603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51A33-6153-F9ED-5D39-7C574473D2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CF7BF6-2F68-3BCB-1E1C-0466696025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0110A-46E1-9C97-ED3F-4A50749FBB45}"/>
              </a:ext>
            </a:extLst>
          </p:cNvPr>
          <p:cNvSpPr>
            <a:spLocks noGrp="1"/>
          </p:cNvSpPr>
          <p:nvPr>
            <p:ph type="dt" sz="half" idx="10"/>
          </p:nvPr>
        </p:nvSpPr>
        <p:spPr/>
        <p:txBody>
          <a:bodyPr/>
          <a:lstStyle/>
          <a:p>
            <a:fld id="{7EB06F99-E19F-4D0E-AB05-392D65E46934}" type="datetimeFigureOut">
              <a:rPr lang="en-US" smtClean="0"/>
              <a:t>8/14/2024</a:t>
            </a:fld>
            <a:endParaRPr lang="en-US"/>
          </a:p>
        </p:txBody>
      </p:sp>
      <p:sp>
        <p:nvSpPr>
          <p:cNvPr id="5" name="Footer Placeholder 4">
            <a:extLst>
              <a:ext uri="{FF2B5EF4-FFF2-40B4-BE49-F238E27FC236}">
                <a16:creationId xmlns:a16="http://schemas.microsoft.com/office/drawing/2014/main" id="{BD4F9CE3-A3D8-B771-92C5-498E50AC1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E4673-AE2B-336E-DA1C-8EBC1382B76A}"/>
              </a:ext>
            </a:extLst>
          </p:cNvPr>
          <p:cNvSpPr>
            <a:spLocks noGrp="1"/>
          </p:cNvSpPr>
          <p:nvPr>
            <p:ph type="sldNum" sz="quarter" idx="12"/>
          </p:nvPr>
        </p:nvSpPr>
        <p:spPr/>
        <p:txBody>
          <a:bodyPr/>
          <a:lstStyle/>
          <a:p>
            <a:fld id="{F2CA06E6-DFC5-42C8-8B4C-EA0B081617FA}" type="slidenum">
              <a:rPr lang="en-US" smtClean="0"/>
              <a:t>‹#›</a:t>
            </a:fld>
            <a:endParaRPr lang="en-US"/>
          </a:p>
        </p:txBody>
      </p:sp>
    </p:spTree>
    <p:extLst>
      <p:ext uri="{BB962C8B-B14F-4D97-AF65-F5344CB8AC3E}">
        <p14:creationId xmlns:p14="http://schemas.microsoft.com/office/powerpoint/2010/main" val="1079803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B28F22-C848-BDB6-D870-A849AB4C26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B2D5DB-1C78-9630-73F3-0DB756D3F7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49D38-5EFA-8A47-D85E-DE1BE23A8660}"/>
              </a:ext>
            </a:extLst>
          </p:cNvPr>
          <p:cNvSpPr>
            <a:spLocks noGrp="1"/>
          </p:cNvSpPr>
          <p:nvPr>
            <p:ph type="dt" sz="half" idx="10"/>
          </p:nvPr>
        </p:nvSpPr>
        <p:spPr/>
        <p:txBody>
          <a:bodyPr/>
          <a:lstStyle/>
          <a:p>
            <a:fld id="{7EB06F99-E19F-4D0E-AB05-392D65E46934}" type="datetimeFigureOut">
              <a:rPr lang="en-US" smtClean="0"/>
              <a:t>8/14/2024</a:t>
            </a:fld>
            <a:endParaRPr lang="en-US"/>
          </a:p>
        </p:txBody>
      </p:sp>
      <p:sp>
        <p:nvSpPr>
          <p:cNvPr id="5" name="Footer Placeholder 4">
            <a:extLst>
              <a:ext uri="{FF2B5EF4-FFF2-40B4-BE49-F238E27FC236}">
                <a16:creationId xmlns:a16="http://schemas.microsoft.com/office/drawing/2014/main" id="{16D94812-A04F-9D64-F9A6-31F155B615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BA0752-34A7-2A7D-7DEC-BD2D4A1BC98F}"/>
              </a:ext>
            </a:extLst>
          </p:cNvPr>
          <p:cNvSpPr>
            <a:spLocks noGrp="1"/>
          </p:cNvSpPr>
          <p:nvPr>
            <p:ph type="sldNum" sz="quarter" idx="12"/>
          </p:nvPr>
        </p:nvSpPr>
        <p:spPr/>
        <p:txBody>
          <a:bodyPr/>
          <a:lstStyle/>
          <a:p>
            <a:fld id="{F2CA06E6-DFC5-42C8-8B4C-EA0B081617FA}" type="slidenum">
              <a:rPr lang="en-US" smtClean="0"/>
              <a:t>‹#›</a:t>
            </a:fld>
            <a:endParaRPr lang="en-US"/>
          </a:p>
        </p:txBody>
      </p:sp>
    </p:spTree>
    <p:extLst>
      <p:ext uri="{BB962C8B-B14F-4D97-AF65-F5344CB8AC3E}">
        <p14:creationId xmlns:p14="http://schemas.microsoft.com/office/powerpoint/2010/main" val="118096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745B75-DF13-4070-A669-621ABF28A92A}" type="datetimeFigureOut">
              <a:rPr lang="en-US" smtClean="0"/>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67165F-C5D1-4091-B6DD-02F378B611B8}" type="slidenum">
              <a:rPr lang="en-US" smtClean="0"/>
              <a:t>‹#›</a:t>
            </a:fld>
            <a:endParaRPr lang="en-US"/>
          </a:p>
        </p:txBody>
      </p:sp>
    </p:spTree>
    <p:extLst>
      <p:ext uri="{BB962C8B-B14F-4D97-AF65-F5344CB8AC3E}">
        <p14:creationId xmlns:p14="http://schemas.microsoft.com/office/powerpoint/2010/main" val="143984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45B75-DF13-4070-A669-621ABF28A92A}" type="datetimeFigureOut">
              <a:rPr lang="en-US" smtClean="0"/>
              <a:t>8/14/2024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67165F-C5D1-4091-B6DD-02F378B611B8}" type="slidenum">
              <a:rPr lang="en-US" smtClean="0"/>
              <a:t>‹#›</a:t>
            </a:fld>
            <a:endParaRPr lang="en-US"/>
          </a:p>
        </p:txBody>
      </p:sp>
    </p:spTree>
    <p:extLst>
      <p:ext uri="{BB962C8B-B14F-4D97-AF65-F5344CB8AC3E}">
        <p14:creationId xmlns:p14="http://schemas.microsoft.com/office/powerpoint/2010/main" val="1745979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5B75-DF13-4070-A669-621ABF28A92A}"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7165F-C5D1-4091-B6DD-02F378B611B8}"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2121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5B75-DF13-4070-A669-621ABF28A92A}"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7165F-C5D1-4091-B6DD-02F378B611B8}"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1246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6.png"/><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6.png"/><Relationship Id="rId5" Type="http://schemas.openxmlformats.org/officeDocument/2006/relationships/slideLayout" Target="../slideLayouts/slideLayout39.xml"/><Relationship Id="rId10" Type="http://schemas.openxmlformats.org/officeDocument/2006/relationships/theme" Target="../theme/theme5.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5B75-DF13-4070-A669-621ABF28A92A}" type="datetimeFigureOut">
              <a:rPr lang="en-US" smtClean="0"/>
              <a:t>8/14/2024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7165F-C5D1-4091-B6DD-02F378B611B8}" type="slidenum">
              <a:rPr lang="en-US" smtClean="0"/>
              <a:t>‹#›</a:t>
            </a:fld>
            <a:endParaRPr lang="en-US"/>
          </a:p>
        </p:txBody>
      </p:sp>
    </p:spTree>
    <p:extLst>
      <p:ext uri="{BB962C8B-B14F-4D97-AF65-F5344CB8AC3E}">
        <p14:creationId xmlns:p14="http://schemas.microsoft.com/office/powerpoint/2010/main" val="4235169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2FA0B6-6E4F-46A9-8285-1C5FEAFEF8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0F519A-8F01-4585-9C34-25248DD9E8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F0D2D0-F0E4-499D-BC9C-AF22E0557D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AFDC-CFE3-473E-A691-A077903936DB}" type="datetimeFigureOut">
              <a:rPr lang="en-US" smtClean="0"/>
              <a:t>8/14/2024</a:t>
            </a:fld>
            <a:endParaRPr lang="en-US"/>
          </a:p>
        </p:txBody>
      </p:sp>
      <p:sp>
        <p:nvSpPr>
          <p:cNvPr id="5" name="Footer Placeholder 4">
            <a:extLst>
              <a:ext uri="{FF2B5EF4-FFF2-40B4-BE49-F238E27FC236}">
                <a16:creationId xmlns:a16="http://schemas.microsoft.com/office/drawing/2014/main" id="{89E4BC83-54D1-4C23-ABAB-295A35BA4D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0C07D4-ECA3-4E5D-8AC4-22169CE0EA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7D1E7E-C222-41CC-B6E5-8D0EA2DFB363}" type="slidenum">
              <a:rPr lang="en-US" smtClean="0"/>
              <a:t>‹#›</a:t>
            </a:fld>
            <a:endParaRPr lang="en-US"/>
          </a:p>
        </p:txBody>
      </p:sp>
      <p:pic>
        <p:nvPicPr>
          <p:cNvPr id="9" name="Picture 8" descr="Text&#10;&#10;Description automatically generated">
            <a:extLst>
              <a:ext uri="{FF2B5EF4-FFF2-40B4-BE49-F238E27FC236}">
                <a16:creationId xmlns:a16="http://schemas.microsoft.com/office/drawing/2014/main" id="{B7DDE1A5-2569-4FDA-83BE-89C16EC6228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321619947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F3F563-B7A8-4C7B-8828-10236FA92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05E90A-1619-4564-A292-BDB7AE5FFC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CF6D6-0486-4F48-A24C-035053787F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70019-AB98-423D-80C8-9F051511E728}" type="datetimeFigureOut">
              <a:rPr lang="en-US" smtClean="0"/>
              <a:t>8/14/2024</a:t>
            </a:fld>
            <a:endParaRPr lang="en-US"/>
          </a:p>
        </p:txBody>
      </p:sp>
      <p:sp>
        <p:nvSpPr>
          <p:cNvPr id="5" name="Footer Placeholder 4">
            <a:extLst>
              <a:ext uri="{FF2B5EF4-FFF2-40B4-BE49-F238E27FC236}">
                <a16:creationId xmlns:a16="http://schemas.microsoft.com/office/drawing/2014/main" id="{9AD0FC67-B181-464A-836A-89E9C838D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BE931F-0C65-4EDB-B5A3-F4206FE2D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F2708-8312-487B-8F3C-F3BE50709A75}" type="slidenum">
              <a:rPr lang="en-US" smtClean="0"/>
              <a:t>‹#›</a:t>
            </a:fld>
            <a:endParaRPr lang="en-US"/>
          </a:p>
        </p:txBody>
      </p:sp>
      <p:pic>
        <p:nvPicPr>
          <p:cNvPr id="8" name="Picture 7" descr="A picture containing background pattern&#10;&#10;Description automatically generated">
            <a:extLst>
              <a:ext uri="{FF2B5EF4-FFF2-40B4-BE49-F238E27FC236}">
                <a16:creationId xmlns:a16="http://schemas.microsoft.com/office/drawing/2014/main" id="{78CB8AF3-C2AD-4A4E-8BCD-A59441989349}"/>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103437578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161A74-6B71-B256-3A57-DF75D06A7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FCECB8-2396-D637-D1DC-6F802E707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A75C7-B6C1-8D24-944B-7F6782A734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0D2C7-D22D-48EB-8051-5F6D9981826D}" type="datetimeFigureOut">
              <a:rPr lang="en-US" smtClean="0"/>
              <a:t>8/14/2024</a:t>
            </a:fld>
            <a:endParaRPr lang="en-US"/>
          </a:p>
        </p:txBody>
      </p:sp>
      <p:sp>
        <p:nvSpPr>
          <p:cNvPr id="5" name="Footer Placeholder 4">
            <a:extLst>
              <a:ext uri="{FF2B5EF4-FFF2-40B4-BE49-F238E27FC236}">
                <a16:creationId xmlns:a16="http://schemas.microsoft.com/office/drawing/2014/main" id="{ABDA853A-BC51-254D-A28D-4AC32664FE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B7B7DE-B6D0-E0B3-EAF9-F2B17C80BF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0CB16-D519-4784-8873-337CDF5DE912}" type="slidenum">
              <a:rPr lang="en-US" smtClean="0"/>
              <a:t>‹#›</a:t>
            </a:fld>
            <a:endParaRPr lang="en-US"/>
          </a:p>
        </p:txBody>
      </p:sp>
    </p:spTree>
    <p:extLst>
      <p:ext uri="{BB962C8B-B14F-4D97-AF65-F5344CB8AC3E}">
        <p14:creationId xmlns:p14="http://schemas.microsoft.com/office/powerpoint/2010/main" val="423742058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F3F563-B7A8-4C7B-8828-10236FA92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05E90A-1619-4564-A292-BDB7AE5FFC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CF6D6-0486-4F48-A24C-035053787F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40364-A20D-45B0-9080-F484CE53B46B}" type="datetime1">
              <a:rPr lang="en-US" smtClean="0"/>
              <a:t>8/14/2024</a:t>
            </a:fld>
            <a:endParaRPr lang="en-US"/>
          </a:p>
        </p:txBody>
      </p:sp>
      <p:sp>
        <p:nvSpPr>
          <p:cNvPr id="5" name="Footer Placeholder 4">
            <a:extLst>
              <a:ext uri="{FF2B5EF4-FFF2-40B4-BE49-F238E27FC236}">
                <a16:creationId xmlns:a16="http://schemas.microsoft.com/office/drawing/2014/main" id="{9AD0FC67-B181-464A-836A-89E9C838D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BE931F-0C65-4EDB-B5A3-F4206FE2D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F2708-8312-487B-8F3C-F3BE50709A75}" type="slidenum">
              <a:rPr lang="en-US" smtClean="0"/>
              <a:t>‹#›</a:t>
            </a:fld>
            <a:endParaRPr lang="en-US"/>
          </a:p>
        </p:txBody>
      </p:sp>
      <p:pic>
        <p:nvPicPr>
          <p:cNvPr id="8" name="Picture 7" descr="A picture containing background pattern&#10;&#10;Description automatically generated">
            <a:extLst>
              <a:ext uri="{FF2B5EF4-FFF2-40B4-BE49-F238E27FC236}">
                <a16:creationId xmlns:a16="http://schemas.microsoft.com/office/drawing/2014/main" id="{78CB8AF3-C2AD-4A4E-8BCD-A59441989349}"/>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253908685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332AA8-D303-DA44-CA0A-0ED03250D6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067FCF-6DCD-B2C8-B28F-708BC749F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06D04-1649-F745-6404-CB98151DCE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EB06F99-E19F-4D0E-AB05-392D65E46934}" type="datetimeFigureOut">
              <a:rPr lang="en-US" smtClean="0"/>
              <a:t>8/14/2024</a:t>
            </a:fld>
            <a:endParaRPr lang="en-US"/>
          </a:p>
        </p:txBody>
      </p:sp>
      <p:sp>
        <p:nvSpPr>
          <p:cNvPr id="5" name="Footer Placeholder 4">
            <a:extLst>
              <a:ext uri="{FF2B5EF4-FFF2-40B4-BE49-F238E27FC236}">
                <a16:creationId xmlns:a16="http://schemas.microsoft.com/office/drawing/2014/main" id="{24C4A541-B6E4-AD13-634F-C744CB614F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93F43FB-66CD-B5C7-D9F8-4840C766E8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CA06E6-DFC5-42C8-8B4C-EA0B081617FA}" type="slidenum">
              <a:rPr lang="en-US" smtClean="0"/>
              <a:t>‹#›</a:t>
            </a:fld>
            <a:endParaRPr lang="en-US"/>
          </a:p>
        </p:txBody>
      </p:sp>
    </p:spTree>
    <p:extLst>
      <p:ext uri="{BB962C8B-B14F-4D97-AF65-F5344CB8AC3E}">
        <p14:creationId xmlns:p14="http://schemas.microsoft.com/office/powerpoint/2010/main" val="24205933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aloe-vera-store.&#945;&#955;&#959;&#951;.gr/contact-us.html" TargetMode="External"/><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creativecommons.org/licenses/by-sa/3.0/" TargetMode="External"/><Relationship Id="rId9" Type="http://schemas.microsoft.com/office/2007/relationships/diagramDrawing" Target="../diagrams/drawing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mailto:rraleigh@sts.or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1973" y="972743"/>
            <a:ext cx="5219700" cy="2839273"/>
          </a:xfrm>
        </p:spPr>
        <p:txBody>
          <a:bodyPr>
            <a:normAutofit/>
          </a:bodyPr>
          <a:lstStyle/>
          <a:p>
            <a:pPr algn="l"/>
            <a:r>
              <a:rPr lang="en-US" sz="3100" b="1"/>
              <a:t>Society of Thoracic Surgeons</a:t>
            </a:r>
            <a:br>
              <a:rPr lang="en-US" sz="3100" b="1">
                <a:cs typeface="Calibri Light"/>
              </a:rPr>
            </a:br>
            <a:br>
              <a:rPr lang="en-US" sz="3100" b="1"/>
            </a:br>
            <a:r>
              <a:rPr lang="en-US" sz="3100" b="1"/>
              <a:t>General Thoracic Surgery Database </a:t>
            </a:r>
            <a:r>
              <a:rPr lang="en-US" sz="3100" b="1">
                <a:cs typeface="Calibri Light"/>
              </a:rPr>
              <a:t>Monthly Webinar</a:t>
            </a:r>
            <a:endParaRPr lang="en-US" sz="3100" b="1"/>
          </a:p>
        </p:txBody>
      </p:sp>
      <p:sp>
        <p:nvSpPr>
          <p:cNvPr id="3" name="Subtitle 2"/>
          <p:cNvSpPr>
            <a:spLocks noGrp="1"/>
          </p:cNvSpPr>
          <p:nvPr>
            <p:ph type="subTitle" idx="1"/>
          </p:nvPr>
        </p:nvSpPr>
        <p:spPr>
          <a:xfrm>
            <a:off x="886324" y="3923948"/>
            <a:ext cx="4565956" cy="1400607"/>
          </a:xfrm>
        </p:spPr>
        <p:txBody>
          <a:bodyPr vert="horz" lIns="91440" tIns="45720" rIns="91440" bIns="45720" rtlCol="0">
            <a:normAutofit/>
          </a:bodyPr>
          <a:lstStyle/>
          <a:p>
            <a:pPr algn="l"/>
            <a:r>
              <a:rPr lang="en-US" sz="2000"/>
              <a:t>August 14, 2024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7703" y="4387356"/>
            <a:ext cx="4017997" cy="703149"/>
          </a:xfrm>
          <a:prstGeom prst="rect">
            <a:avLst/>
          </a:prstGeom>
        </p:spPr>
      </p:pic>
      <p:grpSp>
        <p:nvGrpSpPr>
          <p:cNvPr id="63" name="Group 62">
            <a:extLst>
              <a:ext uri="{FF2B5EF4-FFF2-40B4-BE49-F238E27FC236}">
                <a16:creationId xmlns:a16="http://schemas.microsoft.com/office/drawing/2014/main" id="{74ACBD06-6985-FD55-B568-2D12BE94C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64" name="Rectangle 63">
              <a:extLst>
                <a:ext uri="{FF2B5EF4-FFF2-40B4-BE49-F238E27FC236}">
                  <a16:creationId xmlns:a16="http://schemas.microsoft.com/office/drawing/2014/main" id="{5BEDBCB9-ADBE-3404-1252-175085C62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0C028D7-9C46-128D-CDF7-B32F79FA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37915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64442B-5B18-C12B-55A0-F3296DA52561}"/>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No more required fields – what does this mean?</a:t>
            </a:r>
          </a:p>
        </p:txBody>
      </p:sp>
      <p:sp>
        <p:nvSpPr>
          <p:cNvPr id="3" name="Content Placeholder 2">
            <a:extLst>
              <a:ext uri="{FF2B5EF4-FFF2-40B4-BE49-F238E27FC236}">
                <a16:creationId xmlns:a16="http://schemas.microsoft.com/office/drawing/2014/main" id="{A16C19A1-FCB6-4051-0C9D-20131A496E3D}"/>
              </a:ext>
            </a:extLst>
          </p:cNvPr>
          <p:cNvSpPr>
            <a:spLocks noGrp="1"/>
          </p:cNvSpPr>
          <p:nvPr>
            <p:ph idx="1"/>
          </p:nvPr>
        </p:nvSpPr>
        <p:spPr>
          <a:xfrm>
            <a:off x="1371599" y="2318197"/>
            <a:ext cx="9724031" cy="3683358"/>
          </a:xfrm>
        </p:spPr>
        <p:txBody>
          <a:bodyPr anchor="ctr">
            <a:normAutofit/>
          </a:bodyPr>
          <a:lstStyle/>
          <a:p>
            <a:r>
              <a:rPr lang="en-US" sz="2000"/>
              <a:t>Required fields were implemented in the beginning of GTSD due to issues with data completeness</a:t>
            </a:r>
          </a:p>
          <a:p>
            <a:r>
              <a:rPr lang="en-US" sz="2000"/>
              <a:t>If a record has missing data for one or more of the required fields, the record is not accepted into analysis</a:t>
            </a:r>
          </a:p>
          <a:p>
            <a:pPr lvl="1"/>
            <a:r>
              <a:rPr lang="en-US" sz="2000"/>
              <a:t>Risk model eligible records have been excluded due to missing Primary Payor, TIN, Tracheal Data, Hiatal Hernia Data, etc.</a:t>
            </a:r>
          </a:p>
          <a:p>
            <a:r>
              <a:rPr lang="en-US" sz="2000"/>
              <a:t>GTSD Task Force reviewed the Required fields and made the decision to remove this criteria beginning with the Fall 2024 Harvest analysis</a:t>
            </a:r>
          </a:p>
          <a:p>
            <a:pPr lvl="1"/>
            <a:r>
              <a:rPr lang="en-US" sz="2000"/>
              <a:t>Align with other STS Databases </a:t>
            </a:r>
          </a:p>
          <a:p>
            <a:pPr lvl="1"/>
            <a:r>
              <a:rPr lang="en-US" sz="2000"/>
              <a:t>Ongoing discussions regarding risk model variable missing data thresholds</a:t>
            </a:r>
          </a:p>
        </p:txBody>
      </p:sp>
    </p:spTree>
    <p:extLst>
      <p:ext uri="{BB962C8B-B14F-4D97-AF65-F5344CB8AC3E}">
        <p14:creationId xmlns:p14="http://schemas.microsoft.com/office/powerpoint/2010/main" val="3832583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A3D69-CF38-05DA-B134-F8B05F2C5035}"/>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No more required fields – what does this mean?</a:t>
            </a:r>
          </a:p>
        </p:txBody>
      </p:sp>
      <p:sp>
        <p:nvSpPr>
          <p:cNvPr id="3" name="Content Placeholder 2">
            <a:extLst>
              <a:ext uri="{FF2B5EF4-FFF2-40B4-BE49-F238E27FC236}">
                <a16:creationId xmlns:a16="http://schemas.microsoft.com/office/drawing/2014/main" id="{87F754B2-AA36-AA09-A4B0-998850813089}"/>
              </a:ext>
            </a:extLst>
          </p:cNvPr>
          <p:cNvSpPr>
            <a:spLocks noGrp="1"/>
          </p:cNvSpPr>
          <p:nvPr>
            <p:ph idx="1"/>
          </p:nvPr>
        </p:nvSpPr>
        <p:spPr>
          <a:xfrm>
            <a:off x="1371599" y="2318197"/>
            <a:ext cx="9724031" cy="3683358"/>
          </a:xfrm>
        </p:spPr>
        <p:txBody>
          <a:bodyPr anchor="ctr">
            <a:normAutofit fontScale="92500" lnSpcReduction="20000"/>
          </a:bodyPr>
          <a:lstStyle/>
          <a:p>
            <a:r>
              <a:rPr lang="en-US" sz="2000"/>
              <a:t>If these are no longer “REQUIRED”, do I still need to collect these data?</a:t>
            </a:r>
          </a:p>
          <a:p>
            <a:pPr lvl="1"/>
            <a:r>
              <a:rPr lang="en-US" sz="2000"/>
              <a:t>YES, per your STS Contract, you agree to collect complete and accurate data</a:t>
            </a:r>
          </a:p>
          <a:p>
            <a:pPr lvl="1"/>
            <a:r>
              <a:rPr lang="en-US" sz="2000"/>
              <a:t>Some of these required fields are risk model variables – you want to ensure your patients are being analyzed with the appropriate risk! </a:t>
            </a:r>
          </a:p>
          <a:p>
            <a:pPr lvl="1"/>
            <a:r>
              <a:rPr lang="en-US" sz="2000"/>
              <a:t>In instances of imputation, patients are assigned the lowest possible risk </a:t>
            </a:r>
          </a:p>
          <a:p>
            <a:pPr lvl="1"/>
            <a:endParaRPr lang="en-US" sz="2000"/>
          </a:p>
          <a:p>
            <a:r>
              <a:rPr lang="en-US" sz="2000"/>
              <a:t>Next steps include updating Validation checks within the IQVIA platform (Critical errors, Errors, Warnings)</a:t>
            </a:r>
          </a:p>
          <a:p>
            <a:pPr lvl="1"/>
            <a:r>
              <a:rPr lang="en-US" sz="2000"/>
              <a:t>Participants will be notified on when these updates will be implemented into the IQVIA </a:t>
            </a:r>
            <a:r>
              <a:rPr lang="en-US" sz="2000" err="1"/>
              <a:t>platfrom</a:t>
            </a:r>
            <a:r>
              <a:rPr lang="en-US" sz="2000"/>
              <a:t>.</a:t>
            </a:r>
          </a:p>
          <a:p>
            <a:pPr marL="457200" lvl="1" indent="0">
              <a:buNone/>
            </a:pPr>
            <a:endParaRPr lang="en-US" sz="2000"/>
          </a:p>
          <a:p>
            <a:r>
              <a:rPr lang="en-US" sz="2000"/>
              <a:t>Analysis Overview documentation will be updated reflect these reporting changes</a:t>
            </a:r>
          </a:p>
          <a:p>
            <a:pPr lvl="1"/>
            <a:r>
              <a:rPr lang="en-US" sz="1800"/>
              <a:t>Updated Overview will be posted along with the release of the Fall24 reports</a:t>
            </a:r>
          </a:p>
          <a:p>
            <a:endParaRPr lang="en-US" sz="2000"/>
          </a:p>
          <a:p>
            <a:pPr marL="0" indent="0">
              <a:buNone/>
            </a:pPr>
            <a:endParaRPr lang="en-US" sz="2000"/>
          </a:p>
          <a:p>
            <a:pPr marL="457200" lvl="1" indent="0">
              <a:buNone/>
            </a:pPr>
            <a:endParaRPr lang="en-US" sz="2000"/>
          </a:p>
        </p:txBody>
      </p:sp>
    </p:spTree>
    <p:extLst>
      <p:ext uri="{BB962C8B-B14F-4D97-AF65-F5344CB8AC3E}">
        <p14:creationId xmlns:p14="http://schemas.microsoft.com/office/powerpoint/2010/main" val="958919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2C052-F901-1684-FFCF-8553EC3DF1E6}"/>
              </a:ext>
            </a:extLst>
          </p:cNvPr>
          <p:cNvSpPr>
            <a:spLocks noGrp="1"/>
          </p:cNvSpPr>
          <p:nvPr>
            <p:ph type="title"/>
          </p:nvPr>
        </p:nvSpPr>
        <p:spPr>
          <a:solidFill>
            <a:schemeClr val="accent1">
              <a:lumMod val="60000"/>
              <a:lumOff val="40000"/>
            </a:schemeClr>
          </a:solidFill>
        </p:spPr>
        <p:txBody>
          <a:bodyPr/>
          <a:lstStyle/>
          <a:p>
            <a:pPr algn="ctr"/>
            <a:r>
              <a:rPr lang="en-US" dirty="0"/>
              <a:t>Resection for Primary Lung Cancer</a:t>
            </a:r>
          </a:p>
        </p:txBody>
      </p:sp>
      <p:pic>
        <p:nvPicPr>
          <p:cNvPr id="5" name="Content Placeholder 4">
            <a:extLst>
              <a:ext uri="{FF2B5EF4-FFF2-40B4-BE49-F238E27FC236}">
                <a16:creationId xmlns:a16="http://schemas.microsoft.com/office/drawing/2014/main" id="{EC631171-8AB3-8779-D1C7-6B15D68772ED}"/>
              </a:ext>
            </a:extLst>
          </p:cNvPr>
          <p:cNvPicPr>
            <a:picLocks noGrp="1" noChangeAspect="1"/>
          </p:cNvPicPr>
          <p:nvPr>
            <p:ph idx="1"/>
          </p:nvPr>
        </p:nvPicPr>
        <p:blipFill>
          <a:blip r:embed="rId2"/>
          <a:stretch>
            <a:fillRect/>
          </a:stretch>
        </p:blipFill>
        <p:spPr>
          <a:xfrm>
            <a:off x="1107234" y="1669991"/>
            <a:ext cx="9371530" cy="1925058"/>
          </a:xfrm>
        </p:spPr>
      </p:pic>
      <p:pic>
        <p:nvPicPr>
          <p:cNvPr id="7" name="Picture 6">
            <a:extLst>
              <a:ext uri="{FF2B5EF4-FFF2-40B4-BE49-F238E27FC236}">
                <a16:creationId xmlns:a16="http://schemas.microsoft.com/office/drawing/2014/main" id="{3EBDA5AA-70D4-6A73-1E58-C5CBEE81DC47}"/>
              </a:ext>
            </a:extLst>
          </p:cNvPr>
          <p:cNvPicPr>
            <a:picLocks noChangeAspect="1"/>
          </p:cNvPicPr>
          <p:nvPr/>
        </p:nvPicPr>
        <p:blipFill>
          <a:blip r:embed="rId3"/>
          <a:stretch>
            <a:fillRect/>
          </a:stretch>
        </p:blipFill>
        <p:spPr>
          <a:xfrm>
            <a:off x="971859" y="3367052"/>
            <a:ext cx="10112907" cy="3065725"/>
          </a:xfrm>
          <a:prstGeom prst="rect">
            <a:avLst/>
          </a:prstGeom>
        </p:spPr>
      </p:pic>
    </p:spTree>
    <p:extLst>
      <p:ext uri="{BB962C8B-B14F-4D97-AF65-F5344CB8AC3E}">
        <p14:creationId xmlns:p14="http://schemas.microsoft.com/office/powerpoint/2010/main" val="3684067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C654B-B75E-0501-150C-1575D90789E7}"/>
              </a:ext>
            </a:extLst>
          </p:cNvPr>
          <p:cNvSpPr>
            <a:spLocks noGrp="1"/>
          </p:cNvSpPr>
          <p:nvPr>
            <p:ph type="title"/>
          </p:nvPr>
        </p:nvSpPr>
        <p:spPr>
          <a:xfrm>
            <a:off x="149290" y="1683756"/>
            <a:ext cx="3552453" cy="2396359"/>
          </a:xfrm>
        </p:spPr>
        <p:txBody>
          <a:bodyPr anchor="b">
            <a:normAutofit/>
          </a:bodyPr>
          <a:lstStyle/>
          <a:p>
            <a:pPr algn="r"/>
            <a:r>
              <a:rPr lang="en-US" sz="3100" dirty="0">
                <a:solidFill>
                  <a:srgbClr val="FFFFFF"/>
                </a:solidFill>
              </a:rPr>
              <a:t>Resection for Primary Lung Cancer </a:t>
            </a:r>
            <a:br>
              <a:rPr lang="en-US" sz="3100" dirty="0">
                <a:solidFill>
                  <a:srgbClr val="FFFFFF"/>
                </a:solidFill>
              </a:rPr>
            </a:br>
            <a:r>
              <a:rPr lang="en-US" sz="3100" dirty="0">
                <a:solidFill>
                  <a:srgbClr val="FFFFFF"/>
                </a:solidFill>
              </a:rPr>
              <a:t>Revised Model Variables</a:t>
            </a:r>
          </a:p>
        </p:txBody>
      </p:sp>
      <p:graphicFrame>
        <p:nvGraphicFramePr>
          <p:cNvPr id="8" name="Content Placeholder 7">
            <a:extLst>
              <a:ext uri="{FF2B5EF4-FFF2-40B4-BE49-F238E27FC236}">
                <a16:creationId xmlns:a16="http://schemas.microsoft.com/office/drawing/2014/main" id="{AF03FA55-C318-CA76-E1FB-CCFDFE8F19D8}"/>
              </a:ext>
            </a:extLst>
          </p:cNvPr>
          <p:cNvGraphicFramePr>
            <a:graphicFrameLocks noGrp="1"/>
          </p:cNvGraphicFramePr>
          <p:nvPr>
            <p:ph idx="1"/>
            <p:extLst>
              <p:ext uri="{D42A27DB-BD31-4B8C-83A1-F6EECF244321}">
                <p14:modId xmlns:p14="http://schemas.microsoft.com/office/powerpoint/2010/main" val="2346938432"/>
              </p:ext>
            </p:extLst>
          </p:nvPr>
        </p:nvGraphicFramePr>
        <p:xfrm>
          <a:off x="5156335" y="750440"/>
          <a:ext cx="6164269" cy="5982624"/>
        </p:xfrm>
        <a:graphic>
          <a:graphicData uri="http://schemas.openxmlformats.org/drawingml/2006/table">
            <a:tbl>
              <a:tblPr firstRow="1" bandRow="1"/>
              <a:tblGrid>
                <a:gridCol w="4850395">
                  <a:extLst>
                    <a:ext uri="{9D8B030D-6E8A-4147-A177-3AD203B41FA5}">
                      <a16:colId xmlns:a16="http://schemas.microsoft.com/office/drawing/2014/main" val="1552254015"/>
                    </a:ext>
                  </a:extLst>
                </a:gridCol>
                <a:gridCol w="1313874">
                  <a:extLst>
                    <a:ext uri="{9D8B030D-6E8A-4147-A177-3AD203B41FA5}">
                      <a16:colId xmlns:a16="http://schemas.microsoft.com/office/drawing/2014/main" val="1405695772"/>
                    </a:ext>
                  </a:extLst>
                </a:gridCol>
              </a:tblGrid>
              <a:tr h="227247">
                <a:tc>
                  <a:txBody>
                    <a:bodyPr/>
                    <a:lstStyle/>
                    <a:p>
                      <a:pPr algn="ctr" fontAlgn="b"/>
                      <a:r>
                        <a:rPr lang="en-US" sz="1600" b="1" i="0" u="none" strike="noStrike" dirty="0">
                          <a:solidFill>
                            <a:srgbClr val="000000"/>
                          </a:solidFill>
                          <a:effectLst/>
                          <a:latin typeface="Aptos Narrow" panose="020B0004020202020204" pitchFamily="34" charset="0"/>
                        </a:rPr>
                        <a:t>Short Name – Data Version 5.21 </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1" i="0" u="none" strike="noStrike" dirty="0">
                          <a:solidFill>
                            <a:srgbClr val="000000"/>
                          </a:solidFill>
                          <a:effectLst/>
                          <a:latin typeface="Aptos Narrow" panose="020B0004020202020204" pitchFamily="34" charset="0"/>
                        </a:rPr>
                        <a:t>Seq  No.</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271753"/>
                  </a:ext>
                </a:extLst>
              </a:tr>
              <a:tr h="227247">
                <a:tc>
                  <a:txBody>
                    <a:bodyPr/>
                    <a:lstStyle/>
                    <a:p>
                      <a:pPr algn="ctr" fontAlgn="ctr"/>
                      <a:r>
                        <a:rPr lang="en-US" sz="1600" b="0" i="0" u="none" strike="noStrike" dirty="0">
                          <a:solidFill>
                            <a:srgbClr val="000000"/>
                          </a:solidFill>
                          <a:effectLst/>
                          <a:latin typeface="Aptos" panose="020B0004020202020204" pitchFamily="34" charset="0"/>
                        </a:rPr>
                        <a:t>Age</a:t>
                      </a:r>
                    </a:p>
                  </a:txBody>
                  <a:tcPr marL="5436" marR="5436" marT="5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240</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1315543"/>
                  </a:ext>
                </a:extLst>
              </a:tr>
              <a:tr h="227247">
                <a:tc>
                  <a:txBody>
                    <a:bodyPr/>
                    <a:lstStyle/>
                    <a:p>
                      <a:pPr algn="ctr" fontAlgn="ctr"/>
                      <a:r>
                        <a:rPr lang="en-US" sz="1600" b="0" i="0" u="none" strike="noStrike" dirty="0">
                          <a:solidFill>
                            <a:srgbClr val="000000"/>
                          </a:solidFill>
                          <a:effectLst/>
                          <a:latin typeface="Aptos" panose="020B0004020202020204" pitchFamily="34" charset="0"/>
                        </a:rPr>
                        <a:t>ASA</a:t>
                      </a:r>
                    </a:p>
                  </a:txBody>
                  <a:tcPr marL="5436" marR="5436" marT="5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1460</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7510385"/>
                  </a:ext>
                </a:extLst>
              </a:tr>
              <a:tr h="227247">
                <a:tc>
                  <a:txBody>
                    <a:bodyPr/>
                    <a:lstStyle/>
                    <a:p>
                      <a:pPr algn="ctr" fontAlgn="ctr"/>
                      <a:r>
                        <a:rPr lang="en-US" sz="1600" b="0" i="0" u="none" strike="noStrike" dirty="0">
                          <a:solidFill>
                            <a:srgbClr val="000000"/>
                          </a:solidFill>
                          <a:effectLst/>
                          <a:latin typeface="Aptos" panose="020B0004020202020204" pitchFamily="34" charset="0"/>
                        </a:rPr>
                        <a:t>Clinical Staging and Pathological Staging</a:t>
                      </a:r>
                    </a:p>
                  </a:txBody>
                  <a:tcPr marL="5436" marR="5436" marT="5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 </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1425428"/>
                  </a:ext>
                </a:extLst>
              </a:tr>
              <a:tr h="227247">
                <a:tc>
                  <a:txBody>
                    <a:bodyPr/>
                    <a:lstStyle/>
                    <a:p>
                      <a:pPr algn="ctr" fontAlgn="ctr"/>
                      <a:r>
                        <a:rPr lang="en-US" sz="1600" b="0" i="0" u="none" strike="noStrike" dirty="0" err="1">
                          <a:solidFill>
                            <a:srgbClr val="000000"/>
                          </a:solidFill>
                          <a:effectLst/>
                          <a:latin typeface="Aptos" panose="020B0004020202020204" pitchFamily="34" charset="0"/>
                        </a:rPr>
                        <a:t>CreatLst</a:t>
                      </a:r>
                      <a:endParaRPr lang="en-US" sz="1600" b="0" i="0" u="none" strike="noStrike" dirty="0">
                        <a:solidFill>
                          <a:srgbClr val="000000"/>
                        </a:solidFill>
                        <a:effectLst/>
                        <a:latin typeface="Aptos" panose="020B0004020202020204" pitchFamily="34" charset="0"/>
                      </a:endParaRPr>
                    </a:p>
                  </a:txBody>
                  <a:tcPr marL="5436" marR="5436" marT="5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710</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361116"/>
                  </a:ext>
                </a:extLst>
              </a:tr>
              <a:tr h="227247">
                <a:tc>
                  <a:txBody>
                    <a:bodyPr/>
                    <a:lstStyle/>
                    <a:p>
                      <a:pPr algn="ctr" fontAlgn="ctr"/>
                      <a:r>
                        <a:rPr lang="en-US" sz="1600" b="0" i="0" u="none" strike="noStrike" dirty="0" err="1">
                          <a:solidFill>
                            <a:srgbClr val="000000"/>
                          </a:solidFill>
                          <a:effectLst/>
                          <a:latin typeface="Aptos" panose="020B0004020202020204" pitchFamily="34" charset="0"/>
                        </a:rPr>
                        <a:t>DLCOPredLow</a:t>
                      </a:r>
                      <a:endParaRPr lang="en-US" sz="1600" b="0" i="0" u="none" strike="noStrike" dirty="0">
                        <a:solidFill>
                          <a:srgbClr val="000000"/>
                        </a:solidFill>
                        <a:effectLst/>
                        <a:latin typeface="Aptos" panose="020B0004020202020204" pitchFamily="34" charset="0"/>
                      </a:endParaRPr>
                    </a:p>
                  </a:txBody>
                  <a:tcPr marL="5436" marR="5436" marT="5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781</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0761438"/>
                  </a:ext>
                </a:extLst>
              </a:tr>
              <a:tr h="227247">
                <a:tc>
                  <a:txBody>
                    <a:bodyPr/>
                    <a:lstStyle/>
                    <a:p>
                      <a:pPr algn="ctr" fontAlgn="ctr"/>
                      <a:r>
                        <a:rPr lang="en-US" sz="1600" b="0" i="0" u="none" strike="noStrike" dirty="0">
                          <a:solidFill>
                            <a:srgbClr val="000000"/>
                          </a:solidFill>
                          <a:effectLst/>
                          <a:latin typeface="Aptos" panose="020B0004020202020204" pitchFamily="34" charset="0"/>
                        </a:rPr>
                        <a:t>ECOG Score</a:t>
                      </a:r>
                    </a:p>
                  </a:txBody>
                  <a:tcPr marL="5436" marR="5436" marT="5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870</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7915023"/>
                  </a:ext>
                </a:extLst>
              </a:tr>
              <a:tr h="227247">
                <a:tc>
                  <a:txBody>
                    <a:bodyPr/>
                    <a:lstStyle/>
                    <a:p>
                      <a:pPr algn="ctr" fontAlgn="ctr"/>
                      <a:r>
                        <a:rPr lang="en-US" sz="1600" b="0" i="0" u="none" strike="noStrike" dirty="0" err="1">
                          <a:solidFill>
                            <a:srgbClr val="000000"/>
                          </a:solidFill>
                          <a:effectLst/>
                          <a:latin typeface="Aptos" panose="020B0004020202020204" pitchFamily="34" charset="0"/>
                        </a:rPr>
                        <a:t>FEVPred</a:t>
                      </a:r>
                      <a:endParaRPr lang="en-US" sz="1600" b="0" i="0" u="none" strike="noStrike" dirty="0">
                        <a:solidFill>
                          <a:srgbClr val="000000"/>
                        </a:solidFill>
                        <a:effectLst/>
                        <a:latin typeface="Aptos" panose="020B0004020202020204" pitchFamily="34" charset="0"/>
                      </a:endParaRPr>
                    </a:p>
                  </a:txBody>
                  <a:tcPr marL="5436" marR="5436" marT="5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750</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9860244"/>
                  </a:ext>
                </a:extLst>
              </a:tr>
              <a:tr h="227247">
                <a:tc>
                  <a:txBody>
                    <a:bodyPr/>
                    <a:lstStyle/>
                    <a:p>
                      <a:pPr algn="ctr" fontAlgn="ctr"/>
                      <a:r>
                        <a:rPr lang="en-US" sz="1600" b="0" i="0" u="none" strike="noStrike">
                          <a:solidFill>
                            <a:srgbClr val="000000"/>
                          </a:solidFill>
                          <a:effectLst/>
                          <a:latin typeface="Aptos" panose="020B0004020202020204" pitchFamily="34" charset="0"/>
                        </a:rPr>
                        <a:t>Gender</a:t>
                      </a:r>
                    </a:p>
                  </a:txBody>
                  <a:tcPr marL="5436" marR="5436" marT="5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250</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6139301"/>
                  </a:ext>
                </a:extLst>
              </a:tr>
              <a:tr h="227247">
                <a:tc>
                  <a:txBody>
                    <a:bodyPr/>
                    <a:lstStyle/>
                    <a:p>
                      <a:pPr algn="ctr" fontAlgn="ctr"/>
                      <a:r>
                        <a:rPr lang="en-US" sz="1600" b="0" i="0" u="none" strike="noStrike" dirty="0" err="1">
                          <a:solidFill>
                            <a:srgbClr val="000000"/>
                          </a:solidFill>
                          <a:effectLst/>
                          <a:latin typeface="Aptos" panose="020B0004020202020204" pitchFamily="34" charset="0"/>
                        </a:rPr>
                        <a:t>HeightCm</a:t>
                      </a:r>
                      <a:r>
                        <a:rPr lang="en-US" sz="1600" b="0" i="0" u="none" strike="noStrike" dirty="0">
                          <a:solidFill>
                            <a:srgbClr val="000000"/>
                          </a:solidFill>
                          <a:effectLst/>
                          <a:latin typeface="Aptos" panose="020B0004020202020204" pitchFamily="34" charset="0"/>
                        </a:rPr>
                        <a:t> </a:t>
                      </a:r>
                    </a:p>
                  </a:txBody>
                  <a:tcPr marL="5436" marR="5436" marT="5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540</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3275534"/>
                  </a:ext>
                </a:extLst>
              </a:tr>
              <a:tr h="227247">
                <a:tc>
                  <a:txBody>
                    <a:bodyPr/>
                    <a:lstStyle/>
                    <a:p>
                      <a:pPr algn="ctr" fontAlgn="ctr"/>
                      <a:r>
                        <a:rPr lang="en-US" sz="1600" b="0" i="0" u="none" strike="noStrike" dirty="0" err="1">
                          <a:solidFill>
                            <a:srgbClr val="000000"/>
                          </a:solidFill>
                          <a:effectLst/>
                          <a:latin typeface="Aptos" panose="020B0004020202020204" pitchFamily="34" charset="0"/>
                        </a:rPr>
                        <a:t>HisCarPulDis</a:t>
                      </a:r>
                      <a:endParaRPr lang="en-US" sz="1600" b="0" i="0" u="none" strike="noStrike" dirty="0">
                        <a:solidFill>
                          <a:srgbClr val="000000"/>
                        </a:solidFill>
                        <a:effectLst/>
                        <a:latin typeface="Aptos" panose="020B0004020202020204" pitchFamily="34" charset="0"/>
                      </a:endParaRPr>
                    </a:p>
                  </a:txBody>
                  <a:tcPr marL="5436" marR="5436" marT="5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590</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5694393"/>
                  </a:ext>
                </a:extLst>
              </a:tr>
              <a:tr h="227247">
                <a:tc>
                  <a:txBody>
                    <a:bodyPr/>
                    <a:lstStyle/>
                    <a:p>
                      <a:pPr algn="ctr" fontAlgn="ctr"/>
                      <a:r>
                        <a:rPr lang="en-US" sz="1600" b="0" i="0" u="none" strike="noStrike">
                          <a:solidFill>
                            <a:srgbClr val="000000"/>
                          </a:solidFill>
                          <a:effectLst/>
                          <a:latin typeface="Aptos" panose="020B0004020202020204" pitchFamily="34" charset="0"/>
                        </a:rPr>
                        <a:t>HistCancer</a:t>
                      </a:r>
                    </a:p>
                  </a:txBody>
                  <a:tcPr marL="5436" marR="5436" marT="5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650</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1364497"/>
                  </a:ext>
                </a:extLst>
              </a:tr>
              <a:tr h="227247">
                <a:tc>
                  <a:txBody>
                    <a:bodyPr/>
                    <a:lstStyle/>
                    <a:p>
                      <a:pPr algn="ctr" fontAlgn="ctr"/>
                      <a:r>
                        <a:rPr lang="en-US" sz="1600" b="0" i="0" u="none" strike="noStrike" dirty="0" err="1">
                          <a:solidFill>
                            <a:srgbClr val="000000"/>
                          </a:solidFill>
                          <a:effectLst/>
                          <a:latin typeface="Aptos" panose="020B0004020202020204" pitchFamily="34" charset="0"/>
                        </a:rPr>
                        <a:t>HistCarPulDis</a:t>
                      </a:r>
                      <a:endParaRPr lang="en-US" sz="1600" b="0" i="0" u="none" strike="noStrike" dirty="0">
                        <a:solidFill>
                          <a:srgbClr val="000000"/>
                        </a:solidFill>
                        <a:effectLst/>
                        <a:latin typeface="Aptos" panose="020B0004020202020204" pitchFamily="34" charset="0"/>
                      </a:endParaRPr>
                    </a:p>
                  </a:txBody>
                  <a:tcPr marL="5436" marR="5436" marT="5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590</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8760005"/>
                  </a:ext>
                </a:extLst>
              </a:tr>
              <a:tr h="227247">
                <a:tc>
                  <a:txBody>
                    <a:bodyPr/>
                    <a:lstStyle/>
                    <a:p>
                      <a:pPr algn="ctr" fontAlgn="ctr"/>
                      <a:r>
                        <a:rPr lang="en-US" sz="1600" b="0" i="0" u="none" strike="noStrike" dirty="0" err="1">
                          <a:solidFill>
                            <a:srgbClr val="000000"/>
                          </a:solidFill>
                          <a:effectLst/>
                          <a:latin typeface="Aptos" panose="020B0004020202020204" pitchFamily="34" charset="0"/>
                        </a:rPr>
                        <a:t>HistEndoGiRenDis</a:t>
                      </a:r>
                      <a:endParaRPr lang="en-US" sz="1600" b="0" i="0" u="none" strike="noStrike" dirty="0">
                        <a:solidFill>
                          <a:srgbClr val="000000"/>
                        </a:solidFill>
                        <a:effectLst/>
                        <a:latin typeface="Aptos" panose="020B0004020202020204" pitchFamily="34" charset="0"/>
                      </a:endParaRPr>
                    </a:p>
                  </a:txBody>
                  <a:tcPr marL="5436" marR="5436" marT="5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630</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1893991"/>
                  </a:ext>
                </a:extLst>
              </a:tr>
              <a:tr h="227247">
                <a:tc>
                  <a:txBody>
                    <a:bodyPr/>
                    <a:lstStyle/>
                    <a:p>
                      <a:pPr algn="ctr" fontAlgn="ctr"/>
                      <a:r>
                        <a:rPr lang="en-US" sz="1600" b="0" i="0" u="none" strike="noStrike" dirty="0" err="1">
                          <a:solidFill>
                            <a:srgbClr val="000000"/>
                          </a:solidFill>
                          <a:effectLst/>
                          <a:latin typeface="Aptos" panose="020B0004020202020204" pitchFamily="34" charset="0"/>
                        </a:rPr>
                        <a:t>HistPreopMeds</a:t>
                      </a:r>
                      <a:endParaRPr lang="en-US" sz="1600" b="0" i="0" u="none" strike="noStrike" dirty="0">
                        <a:solidFill>
                          <a:srgbClr val="000000"/>
                        </a:solidFill>
                        <a:effectLst/>
                        <a:latin typeface="Aptos" panose="020B0004020202020204" pitchFamily="34" charset="0"/>
                      </a:endParaRPr>
                    </a:p>
                  </a:txBody>
                  <a:tcPr marL="5436" marR="5436" marT="5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690</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0438095"/>
                  </a:ext>
                </a:extLst>
              </a:tr>
              <a:tr h="227247">
                <a:tc>
                  <a:txBody>
                    <a:bodyPr/>
                    <a:lstStyle/>
                    <a:p>
                      <a:pPr algn="ctr" fontAlgn="ctr"/>
                      <a:r>
                        <a:rPr lang="en-US" sz="1600" b="0" i="0" u="none" strike="noStrike">
                          <a:solidFill>
                            <a:srgbClr val="000000"/>
                          </a:solidFill>
                          <a:effectLst/>
                          <a:latin typeface="Aptos" panose="020B0004020202020204" pitchFamily="34" charset="0"/>
                        </a:rPr>
                        <a:t>HistSubAbus</a:t>
                      </a:r>
                    </a:p>
                  </a:txBody>
                  <a:tcPr marL="5436" marR="5436" marT="5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790</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0234065"/>
                  </a:ext>
                </a:extLst>
              </a:tr>
              <a:tr h="227247">
                <a:tc>
                  <a:txBody>
                    <a:bodyPr/>
                    <a:lstStyle/>
                    <a:p>
                      <a:pPr algn="ctr" fontAlgn="ctr"/>
                      <a:r>
                        <a:rPr lang="en-US" sz="1600" b="0" i="0" u="none" strike="noStrike" dirty="0" err="1">
                          <a:solidFill>
                            <a:srgbClr val="000000"/>
                          </a:solidFill>
                          <a:effectLst/>
                          <a:latin typeface="Aptos" panose="020B0004020202020204" pitchFamily="34" charset="0"/>
                        </a:rPr>
                        <a:t>HistVasDis</a:t>
                      </a:r>
                      <a:endParaRPr lang="en-US" sz="1600" b="0" i="0" u="none" strike="noStrike" dirty="0">
                        <a:solidFill>
                          <a:srgbClr val="000000"/>
                        </a:solidFill>
                        <a:effectLst/>
                        <a:latin typeface="Aptos" panose="020B0004020202020204" pitchFamily="34" charset="0"/>
                      </a:endParaRPr>
                    </a:p>
                  </a:txBody>
                  <a:tcPr marL="5436" marR="5436" marT="5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610</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4524164"/>
                  </a:ext>
                </a:extLst>
              </a:tr>
              <a:tr h="227247">
                <a:tc>
                  <a:txBody>
                    <a:bodyPr/>
                    <a:lstStyle/>
                    <a:p>
                      <a:pPr algn="ctr" fontAlgn="ctr"/>
                      <a:r>
                        <a:rPr lang="en-US" sz="1600" b="0" i="0" u="none" strike="noStrike" dirty="0" err="1">
                          <a:solidFill>
                            <a:srgbClr val="000000"/>
                          </a:solidFill>
                          <a:effectLst/>
                          <a:latin typeface="Aptos" panose="020B0004020202020204" pitchFamily="34" charset="0"/>
                        </a:rPr>
                        <a:t>PayorPrim</a:t>
                      </a:r>
                      <a:r>
                        <a:rPr lang="en-US" sz="1600" b="0" i="0" u="none" strike="noStrike" dirty="0">
                          <a:solidFill>
                            <a:srgbClr val="000000"/>
                          </a:solidFill>
                          <a:effectLst/>
                          <a:latin typeface="Aptos" panose="020B0004020202020204" pitchFamily="34" charset="0"/>
                        </a:rPr>
                        <a:t>/</a:t>
                      </a:r>
                      <a:r>
                        <a:rPr lang="en-US" sz="1600" b="0" i="0" u="none" strike="noStrike" dirty="0" err="1">
                          <a:solidFill>
                            <a:srgbClr val="000000"/>
                          </a:solidFill>
                          <a:effectLst/>
                          <a:latin typeface="Aptos" panose="020B0004020202020204" pitchFamily="34" charset="0"/>
                        </a:rPr>
                        <a:t>PayorSecond</a:t>
                      </a:r>
                      <a:endParaRPr lang="en-US" sz="1600" b="0" i="0" u="none" strike="noStrike" dirty="0">
                        <a:solidFill>
                          <a:srgbClr val="000000"/>
                        </a:solidFill>
                        <a:effectLst/>
                        <a:latin typeface="Aptos" panose="020B0004020202020204" pitchFamily="34" charset="0"/>
                      </a:endParaRPr>
                    </a:p>
                  </a:txBody>
                  <a:tcPr marL="5436" marR="5436" marT="5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370/420</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7910999"/>
                  </a:ext>
                </a:extLst>
              </a:tr>
              <a:tr h="227247">
                <a:tc>
                  <a:txBody>
                    <a:bodyPr/>
                    <a:lstStyle/>
                    <a:p>
                      <a:pPr algn="ctr" fontAlgn="ctr"/>
                      <a:r>
                        <a:rPr lang="en-US" sz="1600" b="0" i="0" u="none" strike="noStrike" dirty="0">
                          <a:solidFill>
                            <a:srgbClr val="000000"/>
                          </a:solidFill>
                          <a:effectLst/>
                          <a:latin typeface="Aptos" panose="020B0004020202020204" pitchFamily="34" charset="0"/>
                        </a:rPr>
                        <a:t>Primary</a:t>
                      </a:r>
                    </a:p>
                  </a:txBody>
                  <a:tcPr marL="5436" marR="5436" marT="5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1480</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877996"/>
                  </a:ext>
                </a:extLst>
              </a:tr>
              <a:tr h="227247">
                <a:tc>
                  <a:txBody>
                    <a:bodyPr/>
                    <a:lstStyle/>
                    <a:p>
                      <a:pPr algn="ctr" fontAlgn="ctr"/>
                      <a:r>
                        <a:rPr lang="en-US" sz="1600" b="0" i="0" u="none" strike="noStrike" dirty="0" err="1">
                          <a:solidFill>
                            <a:srgbClr val="000000"/>
                          </a:solidFill>
                          <a:effectLst/>
                          <a:latin typeface="Aptos" panose="020B0004020202020204" pitchFamily="34" charset="0"/>
                        </a:rPr>
                        <a:t>RaceMulti</a:t>
                      </a:r>
                      <a:endParaRPr lang="en-US" sz="1600" b="0" i="0" u="none" strike="noStrike" dirty="0">
                        <a:solidFill>
                          <a:srgbClr val="000000"/>
                        </a:solidFill>
                        <a:effectLst/>
                        <a:latin typeface="Aptos" panose="020B0004020202020204" pitchFamily="34" charset="0"/>
                      </a:endParaRPr>
                    </a:p>
                  </a:txBody>
                  <a:tcPr marL="5436" marR="5436" marT="5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270</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0391716"/>
                  </a:ext>
                </a:extLst>
              </a:tr>
              <a:tr h="227247">
                <a:tc>
                  <a:txBody>
                    <a:bodyPr/>
                    <a:lstStyle/>
                    <a:p>
                      <a:pPr algn="ctr" fontAlgn="ctr"/>
                      <a:r>
                        <a:rPr lang="en-US" sz="1600" b="0" i="0" u="none" strike="noStrike">
                          <a:solidFill>
                            <a:srgbClr val="000000"/>
                          </a:solidFill>
                          <a:effectLst/>
                          <a:latin typeface="Aptos" panose="020B0004020202020204" pitchFamily="34" charset="0"/>
                        </a:rPr>
                        <a:t>Reop</a:t>
                      </a:r>
                    </a:p>
                  </a:txBody>
                  <a:tcPr marL="5436" marR="5436" marT="5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580</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9055442"/>
                  </a:ext>
                </a:extLst>
              </a:tr>
              <a:tr h="227247">
                <a:tc>
                  <a:txBody>
                    <a:bodyPr/>
                    <a:lstStyle/>
                    <a:p>
                      <a:pPr algn="ctr" fontAlgn="ctr"/>
                      <a:r>
                        <a:rPr lang="en-US" sz="1600" b="0" i="0" u="none" strike="noStrike">
                          <a:solidFill>
                            <a:srgbClr val="000000"/>
                          </a:solidFill>
                          <a:effectLst/>
                          <a:latin typeface="Aptos" panose="020B0004020202020204" pitchFamily="34" charset="0"/>
                        </a:rPr>
                        <a:t>Status</a:t>
                      </a:r>
                    </a:p>
                  </a:txBody>
                  <a:tcPr marL="5436" marR="5436" marT="5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1390</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9837890"/>
                  </a:ext>
                </a:extLst>
              </a:tr>
              <a:tr h="227247">
                <a:tc>
                  <a:txBody>
                    <a:bodyPr/>
                    <a:lstStyle/>
                    <a:p>
                      <a:pPr algn="ctr" fontAlgn="ctr"/>
                      <a:r>
                        <a:rPr lang="en-US" sz="1600" b="0" i="0" u="none" strike="noStrike">
                          <a:solidFill>
                            <a:srgbClr val="000000"/>
                          </a:solidFill>
                          <a:effectLst/>
                          <a:latin typeface="Aptos" panose="020B0004020202020204" pitchFamily="34" charset="0"/>
                        </a:rPr>
                        <a:t>SurgDt</a:t>
                      </a:r>
                    </a:p>
                  </a:txBody>
                  <a:tcPr marL="5436" marR="5436" marT="5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1310</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9775086"/>
                  </a:ext>
                </a:extLst>
              </a:tr>
              <a:tr h="227247">
                <a:tc>
                  <a:txBody>
                    <a:bodyPr/>
                    <a:lstStyle/>
                    <a:p>
                      <a:pPr algn="ctr" fontAlgn="ctr"/>
                      <a:r>
                        <a:rPr lang="en-US" sz="1600" b="0" i="0" u="none" strike="noStrike">
                          <a:solidFill>
                            <a:srgbClr val="000000"/>
                          </a:solidFill>
                          <a:effectLst/>
                          <a:latin typeface="Aptos" panose="020B0004020202020204" pitchFamily="34" charset="0"/>
                        </a:rPr>
                        <a:t>WeightKg</a:t>
                      </a:r>
                    </a:p>
                  </a:txBody>
                  <a:tcPr marL="5436" marR="5436" marT="5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550</a:t>
                      </a:r>
                    </a:p>
                  </a:txBody>
                  <a:tcPr marL="5436" marR="5436" marT="5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7702372"/>
                  </a:ext>
                </a:extLst>
              </a:tr>
            </a:tbl>
          </a:graphicData>
        </a:graphic>
      </p:graphicFrame>
    </p:spTree>
    <p:extLst>
      <p:ext uri="{BB962C8B-B14F-4D97-AF65-F5344CB8AC3E}">
        <p14:creationId xmlns:p14="http://schemas.microsoft.com/office/powerpoint/2010/main" val="2236461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C26B-786F-07AF-CEA9-F73053900625}"/>
              </a:ext>
            </a:extLst>
          </p:cNvPr>
          <p:cNvSpPr>
            <a:spLocks noGrp="1"/>
          </p:cNvSpPr>
          <p:nvPr>
            <p:ph type="title"/>
          </p:nvPr>
        </p:nvSpPr>
        <p:spPr>
          <a:solidFill>
            <a:schemeClr val="accent1">
              <a:lumMod val="60000"/>
              <a:lumOff val="40000"/>
            </a:schemeClr>
          </a:solidFill>
        </p:spPr>
        <p:txBody>
          <a:bodyPr/>
          <a:lstStyle/>
          <a:p>
            <a:pPr algn="ctr"/>
            <a:r>
              <a:rPr lang="en-US" dirty="0"/>
              <a:t>Esophagectomy for Primary Esophageal  Cancer</a:t>
            </a:r>
          </a:p>
        </p:txBody>
      </p:sp>
      <p:sp>
        <p:nvSpPr>
          <p:cNvPr id="3" name="Content Placeholder 2">
            <a:extLst>
              <a:ext uri="{FF2B5EF4-FFF2-40B4-BE49-F238E27FC236}">
                <a16:creationId xmlns:a16="http://schemas.microsoft.com/office/drawing/2014/main" id="{0CDD143A-1F0C-5752-3833-5B01E43032D2}"/>
              </a:ext>
            </a:extLst>
          </p:cNvPr>
          <p:cNvSpPr>
            <a:spLocks noGrp="1"/>
          </p:cNvSpPr>
          <p:nvPr>
            <p:ph idx="1"/>
          </p:nvPr>
        </p:nvSpPr>
        <p:spPr>
          <a:xfrm>
            <a:off x="838200" y="1825625"/>
            <a:ext cx="10866120" cy="4351338"/>
          </a:xfrm>
        </p:spPr>
        <p:txBody>
          <a:bodyPr>
            <a:normAutofit fontScale="92500" lnSpcReduction="10000"/>
          </a:bodyPr>
          <a:lstStyle/>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Category of Disease – Primary (</a:t>
            </a:r>
            <a:r>
              <a:rPr lang="en-US" sz="1800" i="1" dirty="0" err="1">
                <a:effectLst/>
                <a:latin typeface="Arial" panose="020B0604020202020204" pitchFamily="34" charset="0"/>
                <a:ea typeface="Calibri" panose="020F0502020204030204" pitchFamily="34" charset="0"/>
                <a:cs typeface="Times New Roman" panose="02020603050405020304" pitchFamily="18" charset="0"/>
              </a:rPr>
              <a:t>CategoryPrim</a:t>
            </a:r>
            <a:r>
              <a:rPr lang="en-US" sz="1800" dirty="0">
                <a:effectLst/>
                <a:latin typeface="Arial" panose="020B0604020202020204" pitchFamily="34" charset="0"/>
                <a:ea typeface="Calibri" panose="020F0502020204030204" pitchFamily="34" charset="0"/>
                <a:cs typeface="Times New Roman" panose="02020603050405020304" pitchFamily="18" charset="0"/>
              </a:rPr>
              <a:t>) from list below: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680 = Esophageal cancer-lower third (150.5, C15.5)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690 = Esophageal cancer, middle third (150.4, C15.4)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700 = Esophageal cancer, upper third (150.3, C15.3)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710 = Esophageal cancer, esophagogastric junction (cardia) (151.0, C16.0)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AND any of the following procedures were selected as Primary Procedure using ‘Primary’ </a:t>
            </a:r>
            <a:r>
              <a:rPr lang="en-US" sz="18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and</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SeqNo</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1480 in v5.21: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3320 =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Transhiatal</a:t>
            </a:r>
            <a:r>
              <a:rPr lang="en-US" sz="1800" dirty="0">
                <a:effectLst/>
                <a:latin typeface="Arial" panose="020B0604020202020204" pitchFamily="34" charset="0"/>
                <a:ea typeface="Calibri" panose="020F0502020204030204" pitchFamily="34" charset="0"/>
                <a:cs typeface="Times New Roman" panose="02020603050405020304" pitchFamily="18" charset="0"/>
              </a:rPr>
              <a:t>-Total esophagectomy, without thoracotomy, with cervical esophagogastrostomy (43107)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3330 = Three hole-Total esophagectomy with thoracotomy; with cervical esophagogastrostomy (43112)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3340 = Ivor Lewis-Partial esophagectomy, distal two-thirds, with thoracotomy and separate abdominal incision (43117)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3350 = Thoracoabdominal-Partial esophagectomy, thoracoabdominal approach (43122)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3360 = Minimally invasive esophagectomy, Ivor Lewis approach (43287)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3370 = Minimally invasive esophagectomy, Abdominal and neck approach (43286)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4190 = Minimally invasive three-hole Esophagectomy (43288)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90448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6CD758-9A18-528F-9732-C1F9D35EDFA5}"/>
              </a:ext>
            </a:extLst>
          </p:cNvPr>
          <p:cNvSpPr>
            <a:spLocks noGrp="1"/>
          </p:cNvSpPr>
          <p:nvPr>
            <p:ph type="title"/>
          </p:nvPr>
        </p:nvSpPr>
        <p:spPr>
          <a:xfrm>
            <a:off x="93306" y="1683756"/>
            <a:ext cx="3741576" cy="2396359"/>
          </a:xfrm>
        </p:spPr>
        <p:txBody>
          <a:bodyPr anchor="b">
            <a:normAutofit/>
          </a:bodyPr>
          <a:lstStyle/>
          <a:p>
            <a:pPr algn="ctr"/>
            <a:r>
              <a:rPr lang="en-US" sz="2800" dirty="0">
                <a:solidFill>
                  <a:srgbClr val="FFFFFF"/>
                </a:solidFill>
              </a:rPr>
              <a:t>Esophagectomy for Primary Esophageal Cancer</a:t>
            </a:r>
            <a:br>
              <a:rPr lang="en-US" sz="2800" dirty="0">
                <a:solidFill>
                  <a:srgbClr val="FFFFFF"/>
                </a:solidFill>
              </a:rPr>
            </a:br>
            <a:r>
              <a:rPr lang="en-US" sz="2800" dirty="0">
                <a:solidFill>
                  <a:srgbClr val="FFFFFF"/>
                </a:solidFill>
              </a:rPr>
              <a:t> Revised Model Variables</a:t>
            </a:r>
          </a:p>
        </p:txBody>
      </p:sp>
      <p:graphicFrame>
        <p:nvGraphicFramePr>
          <p:cNvPr id="4" name="Content Placeholder 3">
            <a:extLst>
              <a:ext uri="{FF2B5EF4-FFF2-40B4-BE49-F238E27FC236}">
                <a16:creationId xmlns:a16="http://schemas.microsoft.com/office/drawing/2014/main" id="{A06B59E1-7AB1-9402-BAD6-B4093DD49D30}"/>
              </a:ext>
            </a:extLst>
          </p:cNvPr>
          <p:cNvGraphicFramePr>
            <a:graphicFrameLocks noGrp="1"/>
          </p:cNvGraphicFramePr>
          <p:nvPr>
            <p:ph idx="1"/>
            <p:extLst>
              <p:ext uri="{D42A27DB-BD31-4B8C-83A1-F6EECF244321}">
                <p14:modId xmlns:p14="http://schemas.microsoft.com/office/powerpoint/2010/main" val="2581891359"/>
              </p:ext>
            </p:extLst>
          </p:nvPr>
        </p:nvGraphicFramePr>
        <p:xfrm>
          <a:off x="5650762" y="923160"/>
          <a:ext cx="5175413" cy="5761316"/>
        </p:xfrm>
        <a:graphic>
          <a:graphicData uri="http://schemas.openxmlformats.org/drawingml/2006/table">
            <a:tbl>
              <a:tblPr firstRow="1" bandRow="1"/>
              <a:tblGrid>
                <a:gridCol w="3924037">
                  <a:extLst>
                    <a:ext uri="{9D8B030D-6E8A-4147-A177-3AD203B41FA5}">
                      <a16:colId xmlns:a16="http://schemas.microsoft.com/office/drawing/2014/main" val="54362478"/>
                    </a:ext>
                  </a:extLst>
                </a:gridCol>
                <a:gridCol w="1251376">
                  <a:extLst>
                    <a:ext uri="{9D8B030D-6E8A-4147-A177-3AD203B41FA5}">
                      <a16:colId xmlns:a16="http://schemas.microsoft.com/office/drawing/2014/main" val="1746935747"/>
                    </a:ext>
                  </a:extLst>
                </a:gridCol>
              </a:tblGrid>
              <a:tr h="237127">
                <a:tc>
                  <a:txBody>
                    <a:bodyPr/>
                    <a:lstStyle/>
                    <a:p>
                      <a:pPr algn="ctr" fontAlgn="b"/>
                      <a:r>
                        <a:rPr lang="en-US" sz="1600" b="1" i="0" u="none" strike="noStrike" dirty="0">
                          <a:solidFill>
                            <a:srgbClr val="000000"/>
                          </a:solidFill>
                          <a:effectLst/>
                          <a:latin typeface="Aptos Narrow" panose="020B0004020202020204" pitchFamily="34" charset="0"/>
                        </a:rPr>
                        <a:t>Short Name - Data Version 5.21</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1" i="0" u="none" strike="noStrike">
                          <a:solidFill>
                            <a:srgbClr val="000000"/>
                          </a:solidFill>
                          <a:effectLst/>
                          <a:latin typeface="Aptos Narrow" panose="020B0004020202020204" pitchFamily="34" charset="0"/>
                        </a:rPr>
                        <a:t>Seq. No</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5261029"/>
                  </a:ext>
                </a:extLst>
              </a:tr>
              <a:tr h="237127">
                <a:tc>
                  <a:txBody>
                    <a:bodyPr/>
                    <a:lstStyle/>
                    <a:p>
                      <a:pPr algn="ctr" fontAlgn="ctr"/>
                      <a:r>
                        <a:rPr lang="en-US" sz="1600" b="0" i="0" u="none" strike="noStrike" dirty="0">
                          <a:solidFill>
                            <a:srgbClr val="000000"/>
                          </a:solidFill>
                          <a:effectLst/>
                          <a:latin typeface="Aptos" panose="020B0004020202020204" pitchFamily="34" charset="0"/>
                        </a:rPr>
                        <a:t>Age</a:t>
                      </a:r>
                    </a:p>
                  </a:txBody>
                  <a:tcPr marL="6652" marR="6652" marT="6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240</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3928922"/>
                  </a:ext>
                </a:extLst>
              </a:tr>
              <a:tr h="237127">
                <a:tc>
                  <a:txBody>
                    <a:bodyPr/>
                    <a:lstStyle/>
                    <a:p>
                      <a:pPr algn="ctr" fontAlgn="ctr"/>
                      <a:r>
                        <a:rPr lang="en-US" sz="1600" b="0" i="0" u="none" strike="noStrike" dirty="0">
                          <a:solidFill>
                            <a:srgbClr val="000000"/>
                          </a:solidFill>
                          <a:effectLst/>
                          <a:latin typeface="Aptos" panose="020B0004020202020204" pitchFamily="34" charset="0"/>
                        </a:rPr>
                        <a:t>ASA</a:t>
                      </a:r>
                    </a:p>
                  </a:txBody>
                  <a:tcPr marL="6652" marR="6652" marT="6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1460</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0640552"/>
                  </a:ext>
                </a:extLst>
              </a:tr>
              <a:tr h="237127">
                <a:tc>
                  <a:txBody>
                    <a:bodyPr/>
                    <a:lstStyle/>
                    <a:p>
                      <a:pPr algn="ctr" fontAlgn="ctr"/>
                      <a:r>
                        <a:rPr lang="en-US" sz="1600" b="0" i="0" u="none" strike="noStrike">
                          <a:solidFill>
                            <a:srgbClr val="000000"/>
                          </a:solidFill>
                          <a:effectLst/>
                          <a:latin typeface="Aptos" panose="020B0004020202020204" pitchFamily="34" charset="0"/>
                        </a:rPr>
                        <a:t>Clinical and Pathological Staging</a:t>
                      </a:r>
                    </a:p>
                  </a:txBody>
                  <a:tcPr marL="6652" marR="6652" marT="6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 </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5568684"/>
                  </a:ext>
                </a:extLst>
              </a:tr>
              <a:tr h="237127">
                <a:tc>
                  <a:txBody>
                    <a:bodyPr/>
                    <a:lstStyle/>
                    <a:p>
                      <a:pPr algn="ctr" fontAlgn="ctr"/>
                      <a:r>
                        <a:rPr lang="en-US" sz="1600" b="0" i="0" u="none" strike="noStrike">
                          <a:solidFill>
                            <a:srgbClr val="000000"/>
                          </a:solidFill>
                          <a:effectLst/>
                          <a:latin typeface="Aptos" panose="020B0004020202020204" pitchFamily="34" charset="0"/>
                        </a:rPr>
                        <a:t>CreatLst</a:t>
                      </a:r>
                    </a:p>
                  </a:txBody>
                  <a:tcPr marL="6652" marR="6652" marT="6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710</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1979342"/>
                  </a:ext>
                </a:extLst>
              </a:tr>
              <a:tr h="237127">
                <a:tc>
                  <a:txBody>
                    <a:bodyPr/>
                    <a:lstStyle/>
                    <a:p>
                      <a:pPr algn="ctr" fontAlgn="ctr"/>
                      <a:r>
                        <a:rPr lang="en-US" sz="1600" b="0" i="0" u="none" strike="noStrike" err="1">
                          <a:solidFill>
                            <a:srgbClr val="000000"/>
                          </a:solidFill>
                          <a:effectLst/>
                          <a:latin typeface="Aptos" panose="020B0004020202020204" pitchFamily="34" charset="0"/>
                        </a:rPr>
                        <a:t>ECOGScore</a:t>
                      </a:r>
                      <a:endParaRPr lang="en-US" sz="1600" b="0" i="0" u="none" strike="noStrike">
                        <a:solidFill>
                          <a:srgbClr val="000000"/>
                        </a:solidFill>
                        <a:effectLst/>
                        <a:latin typeface="Aptos" panose="020B0004020202020204" pitchFamily="34" charset="0"/>
                      </a:endParaRPr>
                    </a:p>
                  </a:txBody>
                  <a:tcPr marL="6652" marR="6652" marT="6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870</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7872018"/>
                  </a:ext>
                </a:extLst>
              </a:tr>
              <a:tr h="237127">
                <a:tc>
                  <a:txBody>
                    <a:bodyPr/>
                    <a:lstStyle/>
                    <a:p>
                      <a:pPr algn="ctr" fontAlgn="ctr"/>
                      <a:r>
                        <a:rPr lang="en-US" sz="1600" b="0" i="0" u="none" strike="noStrike">
                          <a:solidFill>
                            <a:srgbClr val="000000"/>
                          </a:solidFill>
                          <a:effectLst/>
                          <a:latin typeface="Aptos" panose="020B0004020202020204" pitchFamily="34" charset="0"/>
                        </a:rPr>
                        <a:t>Ethnicity</a:t>
                      </a:r>
                    </a:p>
                  </a:txBody>
                  <a:tcPr marL="6652" marR="6652" marT="6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340</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6564737"/>
                  </a:ext>
                </a:extLst>
              </a:tr>
              <a:tr h="237127">
                <a:tc>
                  <a:txBody>
                    <a:bodyPr/>
                    <a:lstStyle/>
                    <a:p>
                      <a:pPr algn="ctr" fontAlgn="ctr"/>
                      <a:r>
                        <a:rPr lang="en-US" sz="1600" b="0" i="0" u="none" strike="noStrike">
                          <a:solidFill>
                            <a:srgbClr val="000000"/>
                          </a:solidFill>
                          <a:effectLst/>
                          <a:latin typeface="Aptos" panose="020B0004020202020204" pitchFamily="34" charset="0"/>
                        </a:rPr>
                        <a:t>Gender</a:t>
                      </a:r>
                    </a:p>
                  </a:txBody>
                  <a:tcPr marL="6652" marR="6652" marT="6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250</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3872226"/>
                  </a:ext>
                </a:extLst>
              </a:tr>
              <a:tr h="237127">
                <a:tc>
                  <a:txBody>
                    <a:bodyPr/>
                    <a:lstStyle/>
                    <a:p>
                      <a:pPr algn="ctr" fontAlgn="ctr"/>
                      <a:r>
                        <a:rPr lang="en-US" sz="1600" b="0" i="0" u="none" strike="noStrike">
                          <a:solidFill>
                            <a:srgbClr val="000000"/>
                          </a:solidFill>
                          <a:effectLst/>
                          <a:latin typeface="Aptos" panose="020B0004020202020204" pitchFamily="34" charset="0"/>
                        </a:rPr>
                        <a:t>HeightCm</a:t>
                      </a:r>
                    </a:p>
                  </a:txBody>
                  <a:tcPr marL="6652" marR="6652" marT="6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540</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8378762"/>
                  </a:ext>
                </a:extLst>
              </a:tr>
              <a:tr h="237127">
                <a:tc>
                  <a:txBody>
                    <a:bodyPr/>
                    <a:lstStyle/>
                    <a:p>
                      <a:pPr algn="ctr" fontAlgn="ctr"/>
                      <a:r>
                        <a:rPr lang="en-US" sz="1600" b="0" i="0" u="none" strike="noStrike" err="1">
                          <a:solidFill>
                            <a:srgbClr val="000000"/>
                          </a:solidFill>
                          <a:effectLst/>
                          <a:latin typeface="Aptos" panose="020B0004020202020204" pitchFamily="34" charset="0"/>
                        </a:rPr>
                        <a:t>HistCancer</a:t>
                      </a:r>
                      <a:endParaRPr lang="en-US" sz="1600" b="0" i="0" u="none" strike="noStrike">
                        <a:solidFill>
                          <a:srgbClr val="000000"/>
                        </a:solidFill>
                        <a:effectLst/>
                        <a:latin typeface="Aptos" panose="020B0004020202020204" pitchFamily="34" charset="0"/>
                      </a:endParaRPr>
                    </a:p>
                  </a:txBody>
                  <a:tcPr marL="6652" marR="6652" marT="6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650</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2566326"/>
                  </a:ext>
                </a:extLst>
              </a:tr>
              <a:tr h="237127">
                <a:tc>
                  <a:txBody>
                    <a:bodyPr/>
                    <a:lstStyle/>
                    <a:p>
                      <a:pPr algn="ctr" fontAlgn="ctr"/>
                      <a:r>
                        <a:rPr lang="en-US" sz="1600" b="0" i="0" u="none" strike="noStrike">
                          <a:solidFill>
                            <a:srgbClr val="000000"/>
                          </a:solidFill>
                          <a:effectLst/>
                          <a:latin typeface="Aptos" panose="020B0004020202020204" pitchFamily="34" charset="0"/>
                        </a:rPr>
                        <a:t>HistCarPulDis</a:t>
                      </a:r>
                    </a:p>
                  </a:txBody>
                  <a:tcPr marL="6652" marR="6652" marT="6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590</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5146333"/>
                  </a:ext>
                </a:extLst>
              </a:tr>
              <a:tr h="237127">
                <a:tc>
                  <a:txBody>
                    <a:bodyPr/>
                    <a:lstStyle/>
                    <a:p>
                      <a:pPr algn="ctr" fontAlgn="ctr"/>
                      <a:r>
                        <a:rPr lang="en-US" sz="1600" b="0" i="0" u="none" strike="noStrike">
                          <a:solidFill>
                            <a:srgbClr val="000000"/>
                          </a:solidFill>
                          <a:effectLst/>
                          <a:latin typeface="Aptos" panose="020B0004020202020204" pitchFamily="34" charset="0"/>
                        </a:rPr>
                        <a:t>HistEndoGiRenDis</a:t>
                      </a:r>
                    </a:p>
                  </a:txBody>
                  <a:tcPr marL="6652" marR="6652" marT="6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630</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8816672"/>
                  </a:ext>
                </a:extLst>
              </a:tr>
              <a:tr h="237127">
                <a:tc>
                  <a:txBody>
                    <a:bodyPr/>
                    <a:lstStyle/>
                    <a:p>
                      <a:pPr algn="ctr" fontAlgn="ctr"/>
                      <a:r>
                        <a:rPr lang="en-US" sz="1600" b="0" i="0" u="none" strike="noStrike" err="1">
                          <a:solidFill>
                            <a:srgbClr val="000000"/>
                          </a:solidFill>
                          <a:effectLst/>
                          <a:latin typeface="Aptos" panose="020B0004020202020204" pitchFamily="34" charset="0"/>
                        </a:rPr>
                        <a:t>HistPreopMeds</a:t>
                      </a:r>
                      <a:endParaRPr lang="en-US" sz="1600" b="0" i="0" u="none" strike="noStrike">
                        <a:solidFill>
                          <a:srgbClr val="000000"/>
                        </a:solidFill>
                        <a:effectLst/>
                        <a:latin typeface="Aptos" panose="020B0004020202020204" pitchFamily="34" charset="0"/>
                      </a:endParaRPr>
                    </a:p>
                  </a:txBody>
                  <a:tcPr marL="6652" marR="6652" marT="6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690</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1844200"/>
                  </a:ext>
                </a:extLst>
              </a:tr>
              <a:tr h="237127">
                <a:tc>
                  <a:txBody>
                    <a:bodyPr/>
                    <a:lstStyle/>
                    <a:p>
                      <a:pPr algn="ctr" fontAlgn="ctr"/>
                      <a:r>
                        <a:rPr lang="en-US" sz="1600" b="0" i="0" u="none" strike="noStrike">
                          <a:solidFill>
                            <a:srgbClr val="000000"/>
                          </a:solidFill>
                          <a:effectLst/>
                          <a:latin typeface="Aptos" panose="020B0004020202020204" pitchFamily="34" charset="0"/>
                        </a:rPr>
                        <a:t>HistSubAbus</a:t>
                      </a:r>
                    </a:p>
                  </a:txBody>
                  <a:tcPr marL="6652" marR="6652" marT="6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790</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6006424"/>
                  </a:ext>
                </a:extLst>
              </a:tr>
              <a:tr h="237127">
                <a:tc>
                  <a:txBody>
                    <a:bodyPr/>
                    <a:lstStyle/>
                    <a:p>
                      <a:pPr algn="ctr" fontAlgn="ctr"/>
                      <a:r>
                        <a:rPr lang="en-US" sz="1600" b="0" i="0" u="none" strike="noStrike" err="1">
                          <a:solidFill>
                            <a:srgbClr val="000000"/>
                          </a:solidFill>
                          <a:effectLst/>
                          <a:latin typeface="Aptos" panose="020B0004020202020204" pitchFamily="34" charset="0"/>
                        </a:rPr>
                        <a:t>HistVasDis</a:t>
                      </a:r>
                      <a:endParaRPr lang="en-US" sz="1600" b="0" i="0" u="none" strike="noStrike">
                        <a:solidFill>
                          <a:srgbClr val="000000"/>
                        </a:solidFill>
                        <a:effectLst/>
                        <a:latin typeface="Aptos" panose="020B0004020202020204" pitchFamily="34" charset="0"/>
                      </a:endParaRPr>
                    </a:p>
                  </a:txBody>
                  <a:tcPr marL="6652" marR="6652" marT="6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610</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8882758"/>
                  </a:ext>
                </a:extLst>
              </a:tr>
              <a:tr h="237127">
                <a:tc>
                  <a:txBody>
                    <a:bodyPr/>
                    <a:lstStyle/>
                    <a:p>
                      <a:pPr algn="ctr" fontAlgn="ctr"/>
                      <a:r>
                        <a:rPr lang="en-US" sz="1600" b="0" i="0" u="none" strike="noStrike">
                          <a:solidFill>
                            <a:srgbClr val="000000"/>
                          </a:solidFill>
                          <a:effectLst/>
                          <a:latin typeface="Aptos" panose="020B0004020202020204" pitchFamily="34" charset="0"/>
                        </a:rPr>
                        <a:t>PathStageEsophH</a:t>
                      </a:r>
                    </a:p>
                  </a:txBody>
                  <a:tcPr marL="6652" marR="6652" marT="6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2440</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1659152"/>
                  </a:ext>
                </a:extLst>
              </a:tr>
              <a:tr h="237127">
                <a:tc>
                  <a:txBody>
                    <a:bodyPr/>
                    <a:lstStyle/>
                    <a:p>
                      <a:pPr algn="ctr" fontAlgn="ctr"/>
                      <a:r>
                        <a:rPr lang="en-US" sz="1600" b="0" i="0" u="none" strike="noStrike">
                          <a:solidFill>
                            <a:srgbClr val="000000"/>
                          </a:solidFill>
                          <a:effectLst/>
                          <a:latin typeface="Aptos" panose="020B0004020202020204" pitchFamily="34" charset="0"/>
                        </a:rPr>
                        <a:t>PayorPrim/PayorSecond</a:t>
                      </a:r>
                    </a:p>
                  </a:txBody>
                  <a:tcPr marL="6652" marR="6652" marT="6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370/420</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9864938"/>
                  </a:ext>
                </a:extLst>
              </a:tr>
              <a:tr h="237127">
                <a:tc>
                  <a:txBody>
                    <a:bodyPr/>
                    <a:lstStyle/>
                    <a:p>
                      <a:pPr algn="ctr" fontAlgn="ctr"/>
                      <a:r>
                        <a:rPr lang="en-US" sz="1600" b="0" i="0" u="none" strike="noStrike">
                          <a:solidFill>
                            <a:srgbClr val="000000"/>
                          </a:solidFill>
                          <a:effectLst/>
                          <a:latin typeface="Aptos" panose="020B0004020202020204" pitchFamily="34" charset="0"/>
                        </a:rPr>
                        <a:t>Primary</a:t>
                      </a:r>
                    </a:p>
                  </a:txBody>
                  <a:tcPr marL="6652" marR="6652" marT="6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1480</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0102880"/>
                  </a:ext>
                </a:extLst>
              </a:tr>
              <a:tr h="237127">
                <a:tc>
                  <a:txBody>
                    <a:bodyPr/>
                    <a:lstStyle/>
                    <a:p>
                      <a:pPr algn="ctr" fontAlgn="ctr"/>
                      <a:r>
                        <a:rPr lang="en-US" sz="1600" b="0" i="0" u="none" strike="noStrike" err="1">
                          <a:solidFill>
                            <a:srgbClr val="000000"/>
                          </a:solidFill>
                          <a:effectLst/>
                          <a:latin typeface="Aptos" panose="020B0004020202020204" pitchFamily="34" charset="0"/>
                        </a:rPr>
                        <a:t>RaceMulti</a:t>
                      </a:r>
                      <a:endParaRPr lang="en-US" sz="1600" b="0" i="0" u="none" strike="noStrike">
                        <a:solidFill>
                          <a:srgbClr val="000000"/>
                        </a:solidFill>
                        <a:effectLst/>
                        <a:latin typeface="Aptos" panose="020B0004020202020204" pitchFamily="34" charset="0"/>
                      </a:endParaRPr>
                    </a:p>
                  </a:txBody>
                  <a:tcPr marL="6652" marR="6652" marT="6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270</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0339046"/>
                  </a:ext>
                </a:extLst>
              </a:tr>
              <a:tr h="237127">
                <a:tc>
                  <a:txBody>
                    <a:bodyPr/>
                    <a:lstStyle/>
                    <a:p>
                      <a:pPr algn="ctr" fontAlgn="ctr"/>
                      <a:r>
                        <a:rPr lang="en-US" sz="1600" b="0" i="0" u="none" strike="noStrike">
                          <a:solidFill>
                            <a:srgbClr val="000000"/>
                          </a:solidFill>
                          <a:effectLst/>
                          <a:latin typeface="Aptos" panose="020B0004020202020204" pitchFamily="34" charset="0"/>
                        </a:rPr>
                        <a:t>Reop</a:t>
                      </a:r>
                    </a:p>
                  </a:txBody>
                  <a:tcPr marL="6652" marR="6652" marT="6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580</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0149789"/>
                  </a:ext>
                </a:extLst>
              </a:tr>
              <a:tr h="237127">
                <a:tc>
                  <a:txBody>
                    <a:bodyPr/>
                    <a:lstStyle/>
                    <a:p>
                      <a:pPr algn="ctr" fontAlgn="ctr"/>
                      <a:r>
                        <a:rPr lang="en-US" sz="1600" b="0" i="0" u="none" strike="noStrike">
                          <a:solidFill>
                            <a:srgbClr val="000000"/>
                          </a:solidFill>
                          <a:effectLst/>
                          <a:latin typeface="Aptos" panose="020B0004020202020204" pitchFamily="34" charset="0"/>
                        </a:rPr>
                        <a:t>Status</a:t>
                      </a:r>
                    </a:p>
                  </a:txBody>
                  <a:tcPr marL="6652" marR="6652" marT="6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1390</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9496186"/>
                  </a:ext>
                </a:extLst>
              </a:tr>
              <a:tr h="237127">
                <a:tc>
                  <a:txBody>
                    <a:bodyPr/>
                    <a:lstStyle/>
                    <a:p>
                      <a:pPr algn="ctr" fontAlgn="ctr"/>
                      <a:r>
                        <a:rPr lang="en-US" sz="1600" b="0" i="0" u="none" strike="noStrike">
                          <a:solidFill>
                            <a:srgbClr val="000000"/>
                          </a:solidFill>
                          <a:effectLst/>
                          <a:latin typeface="Aptos" panose="020B0004020202020204" pitchFamily="34" charset="0"/>
                        </a:rPr>
                        <a:t>SurgDt</a:t>
                      </a:r>
                    </a:p>
                  </a:txBody>
                  <a:tcPr marL="6652" marR="6652" marT="6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1310</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1500404"/>
                  </a:ext>
                </a:extLst>
              </a:tr>
              <a:tr h="237127">
                <a:tc>
                  <a:txBody>
                    <a:bodyPr/>
                    <a:lstStyle/>
                    <a:p>
                      <a:pPr algn="ctr" fontAlgn="ctr"/>
                      <a:r>
                        <a:rPr lang="en-US" sz="1600" b="0" i="0" u="none" strike="noStrike" dirty="0" err="1">
                          <a:solidFill>
                            <a:srgbClr val="000000"/>
                          </a:solidFill>
                          <a:effectLst/>
                          <a:latin typeface="Aptos" panose="020B0004020202020204" pitchFamily="34" charset="0"/>
                        </a:rPr>
                        <a:t>WeightKg</a:t>
                      </a:r>
                      <a:endParaRPr lang="en-US" sz="1600" b="0" i="0" u="none" strike="noStrike" dirty="0">
                        <a:solidFill>
                          <a:srgbClr val="000000"/>
                        </a:solidFill>
                        <a:effectLst/>
                        <a:latin typeface="Aptos" panose="020B0004020202020204" pitchFamily="34" charset="0"/>
                      </a:endParaRPr>
                    </a:p>
                  </a:txBody>
                  <a:tcPr marL="6652" marR="6652" marT="6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550</a:t>
                      </a:r>
                    </a:p>
                  </a:txBody>
                  <a:tcPr marL="6652" marR="6652" marT="6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523992"/>
                  </a:ext>
                </a:extLst>
              </a:tr>
            </a:tbl>
          </a:graphicData>
        </a:graphic>
      </p:graphicFrame>
    </p:spTree>
    <p:extLst>
      <p:ext uri="{BB962C8B-B14F-4D97-AF65-F5344CB8AC3E}">
        <p14:creationId xmlns:p14="http://schemas.microsoft.com/office/powerpoint/2010/main" val="41631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F4CB3D30-7131-D76C-3ABC-79AAB7BD8561}"/>
              </a:ext>
            </a:extLst>
          </p:cNvPr>
          <p:cNvSpPr>
            <a:spLocks noGrp="1"/>
          </p:cNvSpPr>
          <p:nvPr>
            <p:ph type="title"/>
          </p:nvPr>
        </p:nvSpPr>
        <p:spPr>
          <a:xfrm>
            <a:off x="7869107" y="818456"/>
            <a:ext cx="4175111" cy="3347143"/>
          </a:xfrm>
        </p:spPr>
        <p:txBody>
          <a:bodyPr vert="horz" lIns="91440" tIns="45720" rIns="91440" bIns="45720" rtlCol="0" anchor="b">
            <a:normAutofit/>
          </a:bodyPr>
          <a:lstStyle/>
          <a:p>
            <a:r>
              <a:rPr lang="en-US" sz="4100" kern="1200">
                <a:solidFill>
                  <a:schemeClr val="tx1"/>
                </a:solidFill>
                <a:latin typeface="+mj-lt"/>
                <a:ea typeface="+mj-ea"/>
                <a:cs typeface="+mj-cs"/>
              </a:rPr>
              <a:t>STS Education </a:t>
            </a:r>
            <a:br>
              <a:rPr lang="en-US" sz="4100" kern="1200">
                <a:solidFill>
                  <a:schemeClr val="tx1"/>
                </a:solidFill>
                <a:latin typeface="+mj-lt"/>
                <a:ea typeface="+mj-ea"/>
                <a:cs typeface="+mj-cs"/>
              </a:rPr>
            </a:br>
            <a:r>
              <a:rPr lang="en-US" sz="4100" kern="1200">
                <a:solidFill>
                  <a:schemeClr val="tx1"/>
                </a:solidFill>
                <a:latin typeface="+mj-lt"/>
                <a:ea typeface="+mj-ea"/>
                <a:cs typeface="+mj-cs"/>
              </a:rPr>
              <a:t>Ruth Raleigh (GTSD Consultant)</a:t>
            </a:r>
          </a:p>
        </p:txBody>
      </p:sp>
      <p:pic>
        <p:nvPicPr>
          <p:cNvPr id="5" name="Content Placeholder 4" descr="Person writing on a notebook">
            <a:extLst>
              <a:ext uri="{FF2B5EF4-FFF2-40B4-BE49-F238E27FC236}">
                <a16:creationId xmlns:a16="http://schemas.microsoft.com/office/drawing/2014/main" id="{F92B0A9C-1FEC-40E8-FED2-C3F4317570A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5821" r="15821"/>
          <a:stretch/>
        </p:blipFill>
        <p:spPr>
          <a:xfrm>
            <a:off x="1003522" y="566916"/>
            <a:ext cx="5862063" cy="5724168"/>
          </a:xfrm>
          <a:prstGeom prst="rect">
            <a:avLst/>
          </a:prstGeom>
        </p:spPr>
      </p:pic>
      <p:cxnSp>
        <p:nvCxnSpPr>
          <p:cNvPr id="17" name="Straight Connector 16">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786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25278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9635D9-0EF6-6045-F4B7-E2570F3C2492}"/>
              </a:ext>
            </a:extLst>
          </p:cNvPr>
          <p:cNvSpPr>
            <a:spLocks noGrp="1"/>
          </p:cNvSpPr>
          <p:nvPr>
            <p:ph type="title"/>
          </p:nvPr>
        </p:nvSpPr>
        <p:spPr>
          <a:xfrm>
            <a:off x="841248" y="256032"/>
            <a:ext cx="10506456" cy="1014984"/>
          </a:xfrm>
          <a:solidFill>
            <a:schemeClr val="accent1">
              <a:lumMod val="60000"/>
              <a:lumOff val="40000"/>
            </a:schemeClr>
          </a:solidFill>
        </p:spPr>
        <p:txBody>
          <a:bodyPr anchor="b">
            <a:normAutofit/>
          </a:bodyPr>
          <a:lstStyle/>
          <a:p>
            <a:pPr algn="ctr"/>
            <a:r>
              <a:rPr lang="en-US" dirty="0"/>
              <a:t>July FAQ Updates</a:t>
            </a:r>
          </a:p>
        </p:txBody>
      </p:sp>
      <p:sp>
        <p:nvSpPr>
          <p:cNvPr id="31" name="Rectangle 3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C69E070B-013D-EABB-E4B9-C6EB0732B84C}"/>
              </a:ext>
            </a:extLst>
          </p:cNvPr>
          <p:cNvGraphicFramePr>
            <a:graphicFrameLocks noGrp="1"/>
          </p:cNvGraphicFramePr>
          <p:nvPr>
            <p:ph idx="1"/>
            <p:extLst>
              <p:ext uri="{D42A27DB-BD31-4B8C-83A1-F6EECF244321}">
                <p14:modId xmlns:p14="http://schemas.microsoft.com/office/powerpoint/2010/main" val="1317824638"/>
              </p:ext>
            </p:extLst>
          </p:nvPr>
        </p:nvGraphicFramePr>
        <p:xfrm>
          <a:off x="838200" y="2076753"/>
          <a:ext cx="10515601" cy="4056553"/>
        </p:xfrm>
        <a:graphic>
          <a:graphicData uri="http://schemas.openxmlformats.org/drawingml/2006/table">
            <a:tbl>
              <a:tblPr firstRow="1" bandRow="1">
                <a:tableStyleId>{5C22544A-7EE6-4342-B048-85BDC9FD1C3A}</a:tableStyleId>
              </a:tblPr>
              <a:tblGrid>
                <a:gridCol w="982910">
                  <a:extLst>
                    <a:ext uri="{9D8B030D-6E8A-4147-A177-3AD203B41FA5}">
                      <a16:colId xmlns:a16="http://schemas.microsoft.com/office/drawing/2014/main" val="1111345862"/>
                    </a:ext>
                  </a:extLst>
                </a:gridCol>
                <a:gridCol w="2498230">
                  <a:extLst>
                    <a:ext uri="{9D8B030D-6E8A-4147-A177-3AD203B41FA5}">
                      <a16:colId xmlns:a16="http://schemas.microsoft.com/office/drawing/2014/main" val="490363004"/>
                    </a:ext>
                  </a:extLst>
                </a:gridCol>
                <a:gridCol w="7034461">
                  <a:extLst>
                    <a:ext uri="{9D8B030D-6E8A-4147-A177-3AD203B41FA5}">
                      <a16:colId xmlns:a16="http://schemas.microsoft.com/office/drawing/2014/main" val="1570922420"/>
                    </a:ext>
                  </a:extLst>
                </a:gridCol>
              </a:tblGrid>
              <a:tr h="339514">
                <a:tc>
                  <a:txBody>
                    <a:bodyPr/>
                    <a:lstStyle/>
                    <a:p>
                      <a:pPr algn="l" fontAlgn="b"/>
                      <a:r>
                        <a:rPr lang="en-US" sz="1800" u="none" strike="noStrike">
                          <a:effectLst/>
                        </a:rPr>
                        <a:t>Seq No</a:t>
                      </a:r>
                      <a:endParaRPr lang="en-US" sz="1800" b="1" i="0" u="none" strike="noStrike">
                        <a:solidFill>
                          <a:srgbClr val="000000"/>
                        </a:solidFill>
                        <a:effectLst/>
                        <a:latin typeface="Calibri" panose="020F0502020204030204" pitchFamily="34" charset="0"/>
                      </a:endParaRPr>
                    </a:p>
                  </a:txBody>
                  <a:tcPr marL="10239" marR="10239" marT="10239" marB="0" anchor="b"/>
                </a:tc>
                <a:tc>
                  <a:txBody>
                    <a:bodyPr/>
                    <a:lstStyle/>
                    <a:p>
                      <a:pPr algn="l" fontAlgn="b"/>
                      <a:r>
                        <a:rPr lang="en-US" sz="1800" u="none" strike="noStrike">
                          <a:effectLst/>
                        </a:rPr>
                        <a:t>Short Name</a:t>
                      </a:r>
                      <a:endParaRPr lang="en-US" sz="1800" b="1" i="0" u="none" strike="noStrike">
                        <a:solidFill>
                          <a:srgbClr val="000000"/>
                        </a:solidFill>
                        <a:effectLst/>
                        <a:latin typeface="Calibri" panose="020F0502020204030204" pitchFamily="34" charset="0"/>
                      </a:endParaRPr>
                    </a:p>
                  </a:txBody>
                  <a:tcPr marL="10239" marR="10239" marT="10239" marB="0" anchor="b"/>
                </a:tc>
                <a:tc>
                  <a:txBody>
                    <a:bodyPr/>
                    <a:lstStyle/>
                    <a:p>
                      <a:pPr algn="l" fontAlgn="b"/>
                      <a:r>
                        <a:rPr lang="en-US" sz="1800" u="none" strike="noStrike">
                          <a:effectLst/>
                        </a:rPr>
                        <a:t>Update</a:t>
                      </a:r>
                      <a:endParaRPr lang="en-US" sz="1800" b="1" i="0" u="none" strike="noStrike">
                        <a:solidFill>
                          <a:srgbClr val="000000"/>
                        </a:solidFill>
                        <a:effectLst/>
                        <a:latin typeface="Calibri" panose="020F0502020204030204" pitchFamily="34" charset="0"/>
                      </a:endParaRPr>
                    </a:p>
                  </a:txBody>
                  <a:tcPr marL="10239" marR="10239" marT="10239" marB="0" anchor="b"/>
                </a:tc>
                <a:extLst>
                  <a:ext uri="{0D108BD9-81ED-4DB2-BD59-A6C34878D82A}">
                    <a16:rowId xmlns:a16="http://schemas.microsoft.com/office/drawing/2014/main" val="1738837248"/>
                  </a:ext>
                </a:extLst>
              </a:tr>
              <a:tr h="806396">
                <a:tc>
                  <a:txBody>
                    <a:bodyPr/>
                    <a:lstStyle/>
                    <a:p>
                      <a:pPr algn="r" fontAlgn="b"/>
                      <a:r>
                        <a:rPr lang="en-US" sz="1800" u="none" strike="noStrike">
                          <a:effectLst/>
                        </a:rPr>
                        <a:t>1620</a:t>
                      </a:r>
                      <a:endParaRPr lang="en-US" sz="1800" b="0" i="0" u="none" strike="noStrike">
                        <a:solidFill>
                          <a:srgbClr val="000000"/>
                        </a:solidFill>
                        <a:effectLst/>
                        <a:latin typeface="Times New Roman" panose="02020603050405020304" pitchFamily="18" charset="0"/>
                      </a:endParaRPr>
                    </a:p>
                  </a:txBody>
                  <a:tcPr marL="10239" marR="10239" marT="10239" marB="0" anchor="b"/>
                </a:tc>
                <a:tc>
                  <a:txBody>
                    <a:bodyPr/>
                    <a:lstStyle/>
                    <a:p>
                      <a:pPr algn="l" fontAlgn="b"/>
                      <a:r>
                        <a:rPr lang="en-US" sz="1600" u="none" strike="noStrike">
                          <a:effectLst/>
                        </a:rPr>
                        <a:t>ClinStagMeth</a:t>
                      </a:r>
                      <a:endParaRPr lang="en-US" sz="1600" b="0" i="0" u="none" strike="noStrike">
                        <a:solidFill>
                          <a:srgbClr val="000000"/>
                        </a:solidFill>
                        <a:effectLst/>
                        <a:latin typeface="Times New Roman" panose="02020603050405020304" pitchFamily="18" charset="0"/>
                      </a:endParaRPr>
                    </a:p>
                  </a:txBody>
                  <a:tcPr marL="10239" marR="10239" marT="10239" marB="0" anchor="b"/>
                </a:tc>
                <a:tc>
                  <a:txBody>
                    <a:bodyPr/>
                    <a:lstStyle/>
                    <a:p>
                      <a:pPr algn="l" fontAlgn="ctr"/>
                      <a:r>
                        <a:rPr lang="en-US" sz="1600" u="none" strike="noStrike">
                          <a:effectLst/>
                        </a:rPr>
                        <a:t>1.</a:t>
                      </a:r>
                      <a:r>
                        <a:rPr lang="en-US" sz="1100" u="none" strike="noStrike">
                          <a:effectLst/>
                        </a:rPr>
                        <a:t>       </a:t>
                      </a:r>
                      <a:r>
                        <a:rPr lang="en-US" sz="1600" u="none" strike="noStrike">
                          <a:effectLst/>
                        </a:rPr>
                        <a:t>Invasive Mediastinal Staging Performed </a:t>
                      </a:r>
                      <a:r>
                        <a:rPr lang="en-US" sz="1600" u="none" strike="sngStrike">
                          <a:effectLst/>
                        </a:rPr>
                        <a:t>d. A biopsy of lymph node tissue is required to code this option. </a:t>
                      </a:r>
                      <a:r>
                        <a:rPr lang="en-US" sz="1600" u="none" strike="noStrike">
                          <a:effectLst/>
                        </a:rPr>
                        <a:t> (lined through July 2024 to align with guidance provided in Nov 2022 FAQ).</a:t>
                      </a:r>
                      <a:endParaRPr lang="en-US" sz="1600" b="1" i="0" u="none" strike="noStrike">
                        <a:solidFill>
                          <a:srgbClr val="000000"/>
                        </a:solidFill>
                        <a:effectLst/>
                        <a:latin typeface="Times New Roman" panose="02020603050405020304" pitchFamily="18" charset="0"/>
                      </a:endParaRPr>
                    </a:p>
                  </a:txBody>
                  <a:tcPr marL="10239" marR="10239" marT="10239" marB="0" anchor="ctr"/>
                </a:tc>
                <a:extLst>
                  <a:ext uri="{0D108BD9-81ED-4DB2-BD59-A6C34878D82A}">
                    <a16:rowId xmlns:a16="http://schemas.microsoft.com/office/drawing/2014/main" val="1320944833"/>
                  </a:ext>
                </a:extLst>
              </a:tr>
              <a:tr h="1297851">
                <a:tc>
                  <a:txBody>
                    <a:bodyPr/>
                    <a:lstStyle/>
                    <a:p>
                      <a:pPr algn="r" fontAlgn="b"/>
                      <a:r>
                        <a:rPr lang="en-US" sz="1800" u="none" strike="noStrike">
                          <a:effectLst/>
                        </a:rPr>
                        <a:t>1800</a:t>
                      </a:r>
                      <a:endParaRPr lang="en-US" sz="1800" b="0" i="0" u="none" strike="noStrike">
                        <a:solidFill>
                          <a:srgbClr val="000000"/>
                        </a:solidFill>
                        <a:effectLst/>
                        <a:latin typeface="Times New Roman" panose="02020603050405020304" pitchFamily="18" charset="0"/>
                      </a:endParaRPr>
                    </a:p>
                  </a:txBody>
                  <a:tcPr marL="10239" marR="10239" marT="10239" marB="0" anchor="b"/>
                </a:tc>
                <a:tc>
                  <a:txBody>
                    <a:bodyPr/>
                    <a:lstStyle/>
                    <a:p>
                      <a:pPr algn="l" fontAlgn="b"/>
                      <a:r>
                        <a:rPr lang="en-US" sz="1600" u="none" strike="noStrike">
                          <a:effectLst/>
                        </a:rPr>
                        <a:t>LungCATumSz</a:t>
                      </a:r>
                      <a:endParaRPr lang="en-US" sz="1600" b="0" i="0" u="none" strike="noStrike">
                        <a:solidFill>
                          <a:srgbClr val="000000"/>
                        </a:solidFill>
                        <a:effectLst/>
                        <a:latin typeface="Times New Roman" panose="02020603050405020304" pitchFamily="18" charset="0"/>
                      </a:endParaRPr>
                    </a:p>
                  </a:txBody>
                  <a:tcPr marL="10239" marR="10239" marT="10239" marB="0" anchor="b"/>
                </a:tc>
                <a:tc>
                  <a:txBody>
                    <a:bodyPr/>
                    <a:lstStyle/>
                    <a:p>
                      <a:pPr algn="l" fontAlgn="b"/>
                      <a:r>
                        <a:rPr lang="en-US" sz="1600" u="none" strike="noStrike">
                          <a:effectLst/>
                        </a:rPr>
                        <a:t>July 2024: If a patient is given chemotherapy for a co-existing cancer unrelated to the lung cancer being treated by thoracic surgery, this is not considered neoadjuvant therapy. Please report the largest tumor size prior to surgical resection even if the lung resection is completed after chemotherapy is completed for the non-lung cancer.  </a:t>
                      </a:r>
                      <a:endParaRPr lang="en-US" sz="1600" b="1" i="0" u="none" strike="noStrike">
                        <a:solidFill>
                          <a:srgbClr val="000000"/>
                        </a:solidFill>
                        <a:effectLst/>
                        <a:latin typeface="Times New Roman" panose="02020603050405020304" pitchFamily="18" charset="0"/>
                      </a:endParaRPr>
                    </a:p>
                  </a:txBody>
                  <a:tcPr marL="10239" marR="10239" marT="10239" marB="0" anchor="b"/>
                </a:tc>
                <a:extLst>
                  <a:ext uri="{0D108BD9-81ED-4DB2-BD59-A6C34878D82A}">
                    <a16:rowId xmlns:a16="http://schemas.microsoft.com/office/drawing/2014/main" val="3110768814"/>
                  </a:ext>
                </a:extLst>
              </a:tr>
              <a:tr h="806396">
                <a:tc>
                  <a:txBody>
                    <a:bodyPr/>
                    <a:lstStyle/>
                    <a:p>
                      <a:pPr algn="r" fontAlgn="b"/>
                      <a:r>
                        <a:rPr lang="en-US" sz="1600" u="none" strike="noStrike">
                          <a:effectLst/>
                        </a:rPr>
                        <a:t>2100</a:t>
                      </a:r>
                      <a:endParaRPr lang="en-US" sz="1600" b="0" i="0" u="none" strike="noStrike">
                        <a:solidFill>
                          <a:srgbClr val="000000"/>
                        </a:solidFill>
                        <a:effectLst/>
                        <a:latin typeface="Times New Roman" panose="02020603050405020304" pitchFamily="18" charset="0"/>
                      </a:endParaRPr>
                    </a:p>
                  </a:txBody>
                  <a:tcPr marL="10239" marR="10239" marT="10239" marB="0" anchor="b"/>
                </a:tc>
                <a:tc>
                  <a:txBody>
                    <a:bodyPr/>
                    <a:lstStyle/>
                    <a:p>
                      <a:pPr algn="l" fontAlgn="b"/>
                      <a:r>
                        <a:rPr lang="en-US" sz="1600" u="none" strike="noStrike">
                          <a:effectLst/>
                        </a:rPr>
                        <a:t>LungCAPathMarg</a:t>
                      </a:r>
                      <a:endParaRPr lang="en-US" sz="1600" b="0" i="0" u="none" strike="noStrike">
                        <a:solidFill>
                          <a:srgbClr val="000000"/>
                        </a:solidFill>
                        <a:effectLst/>
                        <a:latin typeface="Times New Roman" panose="02020603050405020304" pitchFamily="18" charset="0"/>
                      </a:endParaRPr>
                    </a:p>
                  </a:txBody>
                  <a:tcPr marL="10239" marR="10239" marT="10239" marB="0" anchor="b"/>
                </a:tc>
                <a:tc>
                  <a:txBody>
                    <a:bodyPr/>
                    <a:lstStyle/>
                    <a:p>
                      <a:pPr algn="l" fontAlgn="ctr"/>
                      <a:r>
                        <a:rPr lang="en-US" sz="1600" u="none" strike="noStrike">
                          <a:effectLst/>
                        </a:rPr>
                        <a:t>July 2024: If multiple lung resections occur in the same operative encounter and the margins are positive for any of the resected margins, code ‘yes’ to sequence 2100.</a:t>
                      </a:r>
                      <a:endParaRPr lang="en-US" sz="1600" b="1" i="0" u="none" strike="noStrike">
                        <a:solidFill>
                          <a:srgbClr val="000000"/>
                        </a:solidFill>
                        <a:effectLst/>
                        <a:latin typeface="Times New Roman" panose="02020603050405020304" pitchFamily="18" charset="0"/>
                      </a:endParaRPr>
                    </a:p>
                  </a:txBody>
                  <a:tcPr marL="10239" marR="10239" marT="10239" marB="0" anchor="ctr"/>
                </a:tc>
                <a:extLst>
                  <a:ext uri="{0D108BD9-81ED-4DB2-BD59-A6C34878D82A}">
                    <a16:rowId xmlns:a16="http://schemas.microsoft.com/office/drawing/2014/main" val="3018110413"/>
                  </a:ext>
                </a:extLst>
              </a:tr>
              <a:tr h="806396">
                <a:tc>
                  <a:txBody>
                    <a:bodyPr/>
                    <a:lstStyle/>
                    <a:p>
                      <a:pPr algn="r" fontAlgn="b"/>
                      <a:r>
                        <a:rPr lang="en-US" sz="1600" u="none" strike="noStrike">
                          <a:effectLst/>
                        </a:rPr>
                        <a:t>4030</a:t>
                      </a:r>
                      <a:endParaRPr lang="en-US" sz="1600" b="0" i="0" u="none" strike="noStrike">
                        <a:solidFill>
                          <a:srgbClr val="000000"/>
                        </a:solidFill>
                        <a:effectLst/>
                        <a:latin typeface="Times New Roman" panose="02020603050405020304" pitchFamily="18" charset="0"/>
                      </a:endParaRPr>
                    </a:p>
                  </a:txBody>
                  <a:tcPr marL="10239" marR="10239" marT="10239" marB="0" anchor="b"/>
                </a:tc>
                <a:tc>
                  <a:txBody>
                    <a:bodyPr/>
                    <a:lstStyle/>
                    <a:p>
                      <a:pPr algn="l" fontAlgn="b"/>
                      <a:r>
                        <a:rPr lang="en-US" sz="1600" u="none" strike="noStrike">
                          <a:effectLst/>
                        </a:rPr>
                        <a:t>SurgSiteInfect</a:t>
                      </a:r>
                      <a:endParaRPr lang="en-US" sz="1600" b="0" i="0" u="none" strike="noStrike">
                        <a:solidFill>
                          <a:srgbClr val="000000"/>
                        </a:solidFill>
                        <a:effectLst/>
                        <a:latin typeface="Times New Roman" panose="02020603050405020304" pitchFamily="18" charset="0"/>
                      </a:endParaRPr>
                    </a:p>
                  </a:txBody>
                  <a:tcPr marL="10239" marR="10239" marT="10239" marB="0" anchor="b"/>
                </a:tc>
                <a:tc>
                  <a:txBody>
                    <a:bodyPr/>
                    <a:lstStyle/>
                    <a:p>
                      <a:pPr algn="l" fontAlgn="ctr"/>
                      <a:r>
                        <a:rPr lang="en-US" sz="1600" u="none" strike="noStrike">
                          <a:effectLst/>
                        </a:rPr>
                        <a:t>July 2024: Do not automatically capture SSI for a patient with an esophageal leak that has been captured in seq 3920, a patient can have a leak without meeting the definition for SSI.  </a:t>
                      </a:r>
                      <a:endParaRPr lang="en-US" sz="1600" b="1" i="0" u="none" strike="noStrike">
                        <a:solidFill>
                          <a:srgbClr val="000000"/>
                        </a:solidFill>
                        <a:effectLst/>
                        <a:latin typeface="Times New Roman" panose="02020603050405020304" pitchFamily="18" charset="0"/>
                      </a:endParaRPr>
                    </a:p>
                  </a:txBody>
                  <a:tcPr marL="10239" marR="10239" marT="10239" marB="0" anchor="ctr"/>
                </a:tc>
                <a:extLst>
                  <a:ext uri="{0D108BD9-81ED-4DB2-BD59-A6C34878D82A}">
                    <a16:rowId xmlns:a16="http://schemas.microsoft.com/office/drawing/2014/main" val="2235338909"/>
                  </a:ext>
                </a:extLst>
              </a:tr>
            </a:tbl>
          </a:graphicData>
        </a:graphic>
      </p:graphicFrame>
    </p:spTree>
    <p:extLst>
      <p:ext uri="{BB962C8B-B14F-4D97-AF65-F5344CB8AC3E}">
        <p14:creationId xmlns:p14="http://schemas.microsoft.com/office/powerpoint/2010/main" val="1102487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0A675B-0B31-B885-2B6C-033CD28C18B3}"/>
              </a:ext>
            </a:extLst>
          </p:cNvPr>
          <p:cNvSpPr>
            <a:spLocks noGrp="1"/>
          </p:cNvSpPr>
          <p:nvPr>
            <p:ph type="title"/>
          </p:nvPr>
        </p:nvSpPr>
        <p:spPr>
          <a:xfrm>
            <a:off x="572493" y="238539"/>
            <a:ext cx="11018520" cy="1434415"/>
          </a:xfrm>
        </p:spPr>
        <p:txBody>
          <a:bodyPr anchor="b">
            <a:normAutofit/>
          </a:bodyPr>
          <a:lstStyle/>
          <a:p>
            <a:r>
              <a:rPr lang="en-US" sz="5400"/>
              <a:t>GTSD Quality Improvement Series</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523B70A-6812-62DB-C3D1-665EE4E9D7D8}"/>
              </a:ext>
            </a:extLst>
          </p:cNvPr>
          <p:cNvSpPr>
            <a:spLocks noGrp="1"/>
          </p:cNvSpPr>
          <p:nvPr>
            <p:ph idx="1"/>
          </p:nvPr>
        </p:nvSpPr>
        <p:spPr>
          <a:xfrm>
            <a:off x="572493" y="2071316"/>
            <a:ext cx="6713552" cy="4119172"/>
          </a:xfrm>
        </p:spPr>
        <p:txBody>
          <a:bodyPr anchor="t">
            <a:normAutofit/>
          </a:bodyPr>
          <a:lstStyle/>
          <a:p>
            <a:pPr marL="0" indent="0">
              <a:buNone/>
            </a:pPr>
            <a:r>
              <a:rPr lang="en-US" sz="2200" dirty="0"/>
              <a:t>ACSD Kicked off their first QI series in April of 2023</a:t>
            </a:r>
          </a:p>
          <a:p>
            <a:r>
              <a:rPr lang="en-US" sz="2200" dirty="0"/>
              <a:t>Initial project was to reduce vent times for isolated CAB</a:t>
            </a:r>
          </a:p>
          <a:p>
            <a:pPr marL="0" indent="0">
              <a:buNone/>
            </a:pPr>
            <a:endParaRPr lang="en-US" sz="2200" dirty="0"/>
          </a:p>
          <a:p>
            <a:pPr marL="0" indent="0">
              <a:buNone/>
            </a:pPr>
            <a:r>
              <a:rPr lang="en-US" sz="2200" dirty="0"/>
              <a:t>Now it’s OUR turn!!</a:t>
            </a:r>
          </a:p>
          <a:p>
            <a:pPr marL="0" indent="0">
              <a:buNone/>
            </a:pPr>
            <a:endParaRPr lang="en-US" sz="2200" dirty="0">
              <a:sym typeface="Wingdings" panose="05000000000000000000" pitchFamily="2" charset="2"/>
            </a:endParaRPr>
          </a:p>
        </p:txBody>
      </p:sp>
      <p:pic>
        <p:nvPicPr>
          <p:cNvPr id="5" name="Picture 4" descr="A baby making a face with both hands&#10;&#10;Description automatically generated">
            <a:extLst>
              <a:ext uri="{FF2B5EF4-FFF2-40B4-BE49-F238E27FC236}">
                <a16:creationId xmlns:a16="http://schemas.microsoft.com/office/drawing/2014/main" id="{4E9AFEA1-D542-15F7-2872-EC4B2CDBDA39}"/>
              </a:ext>
            </a:extLst>
          </p:cNvPr>
          <p:cNvPicPr>
            <a:picLocks noChangeAspect="1"/>
          </p:cNvPicPr>
          <p:nvPr/>
        </p:nvPicPr>
        <p:blipFill>
          <a:blip r:embed="rId2"/>
          <a:srcRect l="18273" r="21844"/>
          <a:stretch/>
        </p:blipFill>
        <p:spPr>
          <a:xfrm>
            <a:off x="7675658" y="2093976"/>
            <a:ext cx="3941064" cy="4096512"/>
          </a:xfrm>
          <a:prstGeom prst="rect">
            <a:avLst/>
          </a:prstGeom>
        </p:spPr>
      </p:pic>
    </p:spTree>
    <p:extLst>
      <p:ext uri="{BB962C8B-B14F-4D97-AF65-F5344CB8AC3E}">
        <p14:creationId xmlns:p14="http://schemas.microsoft.com/office/powerpoint/2010/main" val="3122556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F7694D-7260-FA94-8DE1-1FD526EFDB89}"/>
              </a:ext>
            </a:extLst>
          </p:cNvPr>
          <p:cNvSpPr>
            <a:spLocks noGrp="1"/>
          </p:cNvSpPr>
          <p:nvPr>
            <p:ph type="title"/>
          </p:nvPr>
        </p:nvSpPr>
        <p:spPr>
          <a:xfrm>
            <a:off x="838200" y="365125"/>
            <a:ext cx="10515600" cy="1325563"/>
          </a:xfrm>
        </p:spPr>
        <p:txBody>
          <a:bodyPr>
            <a:normAutofit/>
          </a:bodyPr>
          <a:lstStyle/>
          <a:p>
            <a:r>
              <a:rPr lang="en-US" sz="5400"/>
              <a:t>GTSD Quality Improvement Series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6015215-655A-B23C-3765-45C2AA114A3B}"/>
              </a:ext>
            </a:extLst>
          </p:cNvPr>
          <p:cNvSpPr>
            <a:spLocks noGrp="1"/>
          </p:cNvSpPr>
          <p:nvPr>
            <p:ph idx="1"/>
          </p:nvPr>
        </p:nvSpPr>
        <p:spPr>
          <a:xfrm>
            <a:off x="838200" y="1929384"/>
            <a:ext cx="10515600" cy="4251960"/>
          </a:xfrm>
        </p:spPr>
        <p:txBody>
          <a:bodyPr>
            <a:normAutofit/>
          </a:bodyPr>
          <a:lstStyle/>
          <a:p>
            <a:pPr marL="0" indent="0">
              <a:buNone/>
            </a:pPr>
            <a:r>
              <a:rPr lang="en-US" sz="2200" dirty="0"/>
              <a:t>GTSD Project: Readmission for Minimally Invasive Lobectomy for Clinical and Pathological Stage I Lung Cancer Patients (Secondary Metric LOS)</a:t>
            </a:r>
          </a:p>
          <a:p>
            <a:pPr marL="0" indent="0">
              <a:buNone/>
            </a:pPr>
            <a:endParaRPr lang="en-US" sz="2200" dirty="0"/>
          </a:p>
          <a:p>
            <a:pPr marL="0" indent="0">
              <a:buNone/>
            </a:pPr>
            <a:r>
              <a:rPr lang="en-US" sz="2200" dirty="0"/>
              <a:t>High Level Goals:</a:t>
            </a:r>
          </a:p>
          <a:p>
            <a:pPr marL="514350" indent="-514350">
              <a:buAutoNum type="arabicPeriod"/>
            </a:pPr>
            <a:r>
              <a:rPr lang="en-US" sz="2200" dirty="0"/>
              <a:t>Show the value of the database outside of reports and star ratings</a:t>
            </a:r>
          </a:p>
          <a:p>
            <a:pPr marL="514350" indent="-514350">
              <a:buAutoNum type="arabicPeriod"/>
            </a:pPr>
            <a:r>
              <a:rPr lang="en-US" sz="2200" dirty="0"/>
              <a:t>Decrease Cost</a:t>
            </a:r>
          </a:p>
          <a:p>
            <a:pPr marL="514350" indent="-514350">
              <a:buAutoNum type="arabicPeriod"/>
            </a:pPr>
            <a:r>
              <a:rPr lang="en-US" sz="2200" dirty="0"/>
              <a:t>Make Data Actionable</a:t>
            </a:r>
          </a:p>
          <a:p>
            <a:pPr marL="514350" indent="-514350">
              <a:buAutoNum type="arabicPeriod"/>
            </a:pPr>
            <a:r>
              <a:rPr lang="en-US" sz="2200" dirty="0"/>
              <a:t>Be Part of a National Team Effort</a:t>
            </a:r>
          </a:p>
          <a:p>
            <a:pPr marL="514350" indent="-514350">
              <a:buAutoNum type="arabicPeriod"/>
            </a:pPr>
            <a:r>
              <a:rPr lang="en-US" sz="2200" dirty="0"/>
              <a:t>Highlight the Importance of the Data </a:t>
            </a:r>
            <a:r>
              <a:rPr lang="en-US" sz="2200"/>
              <a:t>Manager Role</a:t>
            </a:r>
            <a:endParaRPr lang="en-US" sz="2200" dirty="0"/>
          </a:p>
        </p:txBody>
      </p:sp>
    </p:spTree>
    <p:extLst>
      <p:ext uri="{BB962C8B-B14F-4D97-AF65-F5344CB8AC3E}">
        <p14:creationId xmlns:p14="http://schemas.microsoft.com/office/powerpoint/2010/main" val="2858791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081F86-F224-25A6-189C-C27EC80E20EE}"/>
              </a:ext>
            </a:extLst>
          </p:cNvPr>
          <p:cNvSpPr>
            <a:spLocks noGrp="1"/>
          </p:cNvSpPr>
          <p:nvPr>
            <p:ph type="title"/>
          </p:nvPr>
        </p:nvSpPr>
        <p:spPr>
          <a:xfrm>
            <a:off x="1288064" y="1284731"/>
            <a:ext cx="9637776" cy="1333066"/>
          </a:xfrm>
        </p:spPr>
        <p:txBody>
          <a:bodyPr>
            <a:normAutofit/>
          </a:bodyPr>
          <a:lstStyle/>
          <a:p>
            <a:pPr algn="ctr"/>
            <a:r>
              <a:rPr lang="en-US"/>
              <a:t>Agenda</a:t>
            </a:r>
          </a:p>
        </p:txBody>
      </p:sp>
      <p:cxnSp>
        <p:nvCxnSpPr>
          <p:cNvPr id="14" name="Straight Connector 13">
            <a:extLst>
              <a:ext uri="{FF2B5EF4-FFF2-40B4-BE49-F238E27FC236}">
                <a16:creationId xmlns:a16="http://schemas.microsoft.com/office/drawing/2014/main" id="{19C0742B-6FAB-4F71-A9CB-E140A40C8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62454" y="2620980"/>
            <a:ext cx="950976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8382BAA-D792-7B29-BD0C-848B55F2674C}"/>
              </a:ext>
            </a:extLst>
          </p:cNvPr>
          <p:cNvSpPr>
            <a:spLocks noGrp="1"/>
          </p:cNvSpPr>
          <p:nvPr>
            <p:ph idx="1"/>
          </p:nvPr>
        </p:nvSpPr>
        <p:spPr>
          <a:xfrm>
            <a:off x="1288064" y="2853879"/>
            <a:ext cx="9637776" cy="2714771"/>
          </a:xfrm>
        </p:spPr>
        <p:txBody>
          <a:bodyPr vert="horz" lIns="91440" tIns="45720" rIns="91440" bIns="45720" rtlCol="0" anchor="t">
            <a:normAutofit/>
          </a:bodyPr>
          <a:lstStyle/>
          <a:p>
            <a:endParaRPr lang="en-US" sz="2000"/>
          </a:p>
          <a:p>
            <a:r>
              <a:rPr lang="en-US" sz="2000"/>
              <a:t>Welcome and Introduction</a:t>
            </a:r>
          </a:p>
          <a:p>
            <a:r>
              <a:rPr lang="en-US" sz="2000"/>
              <a:t>STS Updates </a:t>
            </a:r>
            <a:endParaRPr lang="en-US" sz="2000">
              <a:cs typeface="Calibri"/>
            </a:endParaRPr>
          </a:p>
          <a:p>
            <a:pPr lvl="1">
              <a:buFont typeface="Courier New" panose="020B0604020202020204" pitchFamily="34" charset="0"/>
              <a:buChar char="o"/>
            </a:pPr>
            <a:r>
              <a:rPr lang="en-US" sz="1600">
                <a:cs typeface="Calibri"/>
              </a:rPr>
              <a:t>Introducing the STS Data Manager Collaborative</a:t>
            </a:r>
          </a:p>
          <a:p>
            <a:r>
              <a:rPr lang="en-US" sz="2000">
                <a:cs typeface="Calibri"/>
              </a:rPr>
              <a:t>Fall 2024 Reporting Updates</a:t>
            </a:r>
            <a:endParaRPr lang="en-US" sz="2000"/>
          </a:p>
          <a:p>
            <a:r>
              <a:rPr lang="en-US" sz="2000"/>
              <a:t>Educational Updates (Ruth Raleigh, GTSD Consultant)</a:t>
            </a:r>
            <a:endParaRPr lang="en-US" sz="1800"/>
          </a:p>
          <a:p>
            <a:r>
              <a:rPr lang="en-US" sz="2000"/>
              <a:t>Q&amp;A</a:t>
            </a:r>
          </a:p>
        </p:txBody>
      </p:sp>
    </p:spTree>
    <p:extLst>
      <p:ext uri="{BB962C8B-B14F-4D97-AF65-F5344CB8AC3E}">
        <p14:creationId xmlns:p14="http://schemas.microsoft.com/office/powerpoint/2010/main" val="2626734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C64881-02C0-6860-967E-75CB3ACF41CB}"/>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a:solidFill>
                  <a:schemeClr val="tx1"/>
                </a:solidFill>
                <a:latin typeface="+mj-lt"/>
                <a:ea typeface="+mj-ea"/>
                <a:cs typeface="+mj-cs"/>
              </a:rPr>
              <a:t>GTSD Quality Improvement Series</a:t>
            </a:r>
          </a:p>
        </p:txBody>
      </p:sp>
      <p:sp>
        <p:nvSpPr>
          <p:cNvPr id="6" name="TextBox 5">
            <a:extLst>
              <a:ext uri="{FF2B5EF4-FFF2-40B4-BE49-F238E27FC236}">
                <a16:creationId xmlns:a16="http://schemas.microsoft.com/office/drawing/2014/main" id="{ACBE19BB-0D7C-38AF-C4B9-ABC92CC73B2B}"/>
              </a:ext>
            </a:extLst>
          </p:cNvPr>
          <p:cNvSpPr txBox="1"/>
          <p:nvPr/>
        </p:nvSpPr>
        <p:spPr>
          <a:xfrm>
            <a:off x="638882" y="4619300"/>
            <a:ext cx="3571810" cy="1559327"/>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Kick-Off Call Tentatively Scheduled for August 29th @ 3pm EST</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0B2882A2-996B-3E0C-4D11-F2890E84460A}"/>
              </a:ext>
            </a:extLst>
          </p:cNvPr>
          <p:cNvPicPr>
            <a:picLocks noGrp="1" noChangeAspect="1"/>
          </p:cNvPicPr>
          <p:nvPr>
            <p:ph idx="1"/>
          </p:nvPr>
        </p:nvPicPr>
        <p:blipFill>
          <a:blip r:embed="rId2"/>
          <a:stretch>
            <a:fillRect/>
          </a:stretch>
        </p:blipFill>
        <p:spPr>
          <a:xfrm>
            <a:off x="5715354" y="640080"/>
            <a:ext cx="5092499" cy="5550408"/>
          </a:xfrm>
          <a:prstGeom prst="rect">
            <a:avLst/>
          </a:prstGeom>
        </p:spPr>
      </p:pic>
    </p:spTree>
    <p:extLst>
      <p:ext uri="{BB962C8B-B14F-4D97-AF65-F5344CB8AC3E}">
        <p14:creationId xmlns:p14="http://schemas.microsoft.com/office/powerpoint/2010/main" val="3220205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C881EED-8E48-2980-2435-291A06A16064}"/>
              </a:ext>
            </a:extLst>
          </p:cNvPr>
          <p:cNvSpPr>
            <a:spLocks noGrp="1"/>
          </p:cNvSpPr>
          <p:nvPr>
            <p:ph type="title"/>
          </p:nvPr>
        </p:nvSpPr>
        <p:spPr>
          <a:xfrm>
            <a:off x="841248" y="548640"/>
            <a:ext cx="3600860" cy="5431536"/>
          </a:xfrm>
        </p:spPr>
        <p:txBody>
          <a:bodyPr>
            <a:normAutofit/>
          </a:bodyPr>
          <a:lstStyle/>
          <a:p>
            <a:r>
              <a:rPr lang="en-US" sz="5400"/>
              <a:t>Task Force To-Do’s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id="{2603887B-7BF7-CFF9-FA61-AE8599366CA4}"/>
              </a:ext>
            </a:extLst>
          </p:cNvPr>
          <p:cNvSpPr>
            <a:spLocks noGrp="1"/>
          </p:cNvSpPr>
          <p:nvPr>
            <p:ph idx="1"/>
          </p:nvPr>
        </p:nvSpPr>
        <p:spPr>
          <a:xfrm>
            <a:off x="5126418" y="552091"/>
            <a:ext cx="6224335" cy="5431536"/>
          </a:xfrm>
        </p:spPr>
        <p:txBody>
          <a:bodyPr anchor="ctr">
            <a:normAutofit/>
          </a:bodyPr>
          <a:lstStyle/>
          <a:p>
            <a:pPr marL="514350" indent="-514350">
              <a:buAutoNum type="arabicPeriod"/>
            </a:pPr>
            <a:r>
              <a:rPr lang="en-US" sz="2200"/>
              <a:t>Discuss Mirroring “Exceptional Risk Exclusion”Process of ACSD for GTSD Patients</a:t>
            </a:r>
          </a:p>
          <a:p>
            <a:pPr marL="514350" indent="-514350">
              <a:buAutoNum type="arabicPeriod"/>
            </a:pPr>
            <a:r>
              <a:rPr lang="en-US" sz="2200"/>
              <a:t>Discuss Entry of Pediatric Patients into GTSD</a:t>
            </a:r>
          </a:p>
          <a:p>
            <a:pPr marL="514350" indent="-514350">
              <a:buAutoNum type="arabicPeriod"/>
            </a:pPr>
            <a:r>
              <a:rPr lang="en-US" sz="2200"/>
              <a:t>Discuss Management of Patients with “Incidentally” Therapeutic Resections</a:t>
            </a:r>
          </a:p>
          <a:p>
            <a:pPr marL="514350" indent="-514350">
              <a:buAutoNum type="arabicPeriod"/>
            </a:pPr>
            <a:endParaRPr lang="en-US" sz="2200"/>
          </a:p>
          <a:p>
            <a:pPr marL="0" indent="0">
              <a:buNone/>
            </a:pPr>
            <a:r>
              <a:rPr lang="en-US" sz="2200"/>
              <a:t>Next scheduled to meet on 8/26 @ 7pm EST</a:t>
            </a:r>
          </a:p>
        </p:txBody>
      </p:sp>
    </p:spTree>
    <p:extLst>
      <p:ext uri="{BB962C8B-B14F-4D97-AF65-F5344CB8AC3E}">
        <p14:creationId xmlns:p14="http://schemas.microsoft.com/office/powerpoint/2010/main" val="251947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314943"/>
            <a:ext cx="6586491" cy="1286160"/>
          </a:xfrm>
        </p:spPr>
        <p:txBody>
          <a:bodyPr anchor="b">
            <a:normAutofit/>
          </a:bodyPr>
          <a:lstStyle/>
          <a:p>
            <a:r>
              <a:rPr lang="en-US"/>
              <a:t>Open Discussion</a:t>
            </a:r>
          </a:p>
        </p:txBody>
      </p:sp>
      <p:pic>
        <p:nvPicPr>
          <p:cNvPr id="22" name="Picture 21">
            <a:extLst>
              <a:ext uri="{FF2B5EF4-FFF2-40B4-BE49-F238E27FC236}">
                <a16:creationId xmlns:a16="http://schemas.microsoft.com/office/drawing/2014/main" id="{9939B265-EBD4-4355-BCAC-44A68147210E}"/>
              </a:ext>
            </a:extLst>
          </p:cNvPr>
          <p:cNvPicPr>
            <a:picLocks noChangeAspect="1"/>
          </p:cNvPicPr>
          <p:nvPr/>
        </p:nvPicPr>
        <p:blipFill rotWithShape="1">
          <a:blip r:embed="rId3"/>
          <a:srcRect l="31977" r="21214"/>
          <a:stretch/>
        </p:blipFill>
        <p:spPr>
          <a:xfrm>
            <a:off x="20" y="10"/>
            <a:ext cx="4635571" cy="6857990"/>
          </a:xfrm>
          <a:prstGeom prst="rect">
            <a:avLst/>
          </a:prstGeom>
          <a:effectLst/>
        </p:spPr>
      </p:pic>
      <p:cxnSp>
        <p:nvCxnSpPr>
          <p:cNvPr id="31" name="Straight Connector 3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FC6FE"/>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2">
            <a:extLst>
              <a:ext uri="{FF2B5EF4-FFF2-40B4-BE49-F238E27FC236}">
                <a16:creationId xmlns:a16="http://schemas.microsoft.com/office/drawing/2014/main" id="{13AF89E9-7D54-4107-9CAE-5EED44FEEB68}"/>
              </a:ext>
            </a:extLst>
          </p:cNvPr>
          <p:cNvGraphicFramePr>
            <a:graphicFrameLocks noGrp="1"/>
          </p:cNvGraphicFramePr>
          <p:nvPr>
            <p:ph idx="1"/>
          </p:nvPr>
        </p:nvGraphicFramePr>
        <p:xfrm>
          <a:off x="4764148" y="1876425"/>
          <a:ext cx="7123051" cy="4185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82593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CC7C99-822C-4200-8F60-62D6324C1FD2}"/>
              </a:ext>
            </a:extLst>
          </p:cNvPr>
          <p:cNvPicPr>
            <a:picLocks noChangeAspect="1"/>
          </p:cNvPicPr>
          <p:nvPr/>
        </p:nvPicPr>
        <p:blipFill rotWithShape="1">
          <a:blip r:embed="rId3">
            <a:duotone>
              <a:prstClr val="black"/>
              <a:prstClr val="white"/>
            </a:duotone>
            <a:alphaModFix amt="35000"/>
          </a:blip>
          <a:srcRect t="15730"/>
          <a:stretch/>
        </p:blipFill>
        <p:spPr>
          <a:xfrm>
            <a:off x="20" y="1"/>
            <a:ext cx="12191980" cy="6857999"/>
          </a:xfrm>
          <a:prstGeom prst="rect">
            <a:avLst/>
          </a:prstGeom>
        </p:spPr>
      </p:pic>
      <p:sp>
        <p:nvSpPr>
          <p:cNvPr id="19" name="Rectangle 18">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771AF7-C129-4DF9-A5F9-0BA1F8EDFF5B}"/>
              </a:ext>
            </a:extLst>
          </p:cNvPr>
          <p:cNvSpPr>
            <a:spLocks noGrp="1"/>
          </p:cNvSpPr>
          <p:nvPr>
            <p:ph type="title"/>
          </p:nvPr>
        </p:nvSpPr>
        <p:spPr>
          <a:xfrm>
            <a:off x="838201" y="1065862"/>
            <a:ext cx="3313164" cy="4726276"/>
          </a:xfrm>
        </p:spPr>
        <p:txBody>
          <a:bodyPr>
            <a:normAutofit/>
          </a:bodyPr>
          <a:lstStyle/>
          <a:p>
            <a:pPr algn="r"/>
            <a:r>
              <a:rPr lang="en-US" sz="4000" b="1">
                <a:cs typeface="Calibri Light"/>
              </a:rPr>
              <a:t>Upcoming GTSD Webinars</a:t>
            </a:r>
          </a:p>
        </p:txBody>
      </p:sp>
      <p:cxnSp>
        <p:nvCxnSpPr>
          <p:cNvPr id="21" name="Straight Connector 2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a16="http://schemas.microsoft.com/office/drawing/2014/main" id="{B4AFDA18-E4F8-4AEB-9A4B-66FE243E2A64}"/>
              </a:ext>
            </a:extLst>
          </p:cNvPr>
          <p:cNvGraphicFramePr>
            <a:graphicFrameLocks noGrp="1"/>
          </p:cNvGraphicFramePr>
          <p:nvPr>
            <p:ph idx="1"/>
            <p:extLst>
              <p:ext uri="{D42A27DB-BD31-4B8C-83A1-F6EECF244321}">
                <p14:modId xmlns:p14="http://schemas.microsoft.com/office/powerpoint/2010/main" val="4097677508"/>
              </p:ext>
            </p:extLst>
          </p:nvPr>
        </p:nvGraphicFramePr>
        <p:xfrm>
          <a:off x="4974917" y="1070675"/>
          <a:ext cx="6981294" cy="4726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7927920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98AD31-9D08-431D-B84C-CA8063E69843}"/>
              </a:ext>
            </a:extLst>
          </p:cNvPr>
          <p:cNvSpPr>
            <a:spLocks noGrp="1"/>
          </p:cNvSpPr>
          <p:nvPr>
            <p:ph type="title"/>
          </p:nvPr>
        </p:nvSpPr>
        <p:spPr>
          <a:xfrm>
            <a:off x="838200" y="557188"/>
            <a:ext cx="10515600" cy="1133499"/>
          </a:xfrm>
        </p:spPr>
        <p:txBody>
          <a:bodyPr vert="horz" lIns="91440" tIns="45720" rIns="91440" bIns="45720" rtlCol="0">
            <a:normAutofit/>
          </a:bodyPr>
          <a:lstStyle/>
          <a:p>
            <a:pPr algn="ctr"/>
            <a:r>
              <a:rPr lang="en-US" sz="5200">
                <a:solidFill>
                  <a:schemeClr val="accent1">
                    <a:lumMod val="50000"/>
                  </a:schemeClr>
                </a:solidFill>
                <a:cs typeface="Calibri Light"/>
              </a:rPr>
              <a:t>Contact Information</a:t>
            </a:r>
            <a:endParaRPr lang="en-US" sz="5200">
              <a:solidFill>
                <a:schemeClr val="accent1">
                  <a:lumMod val="50000"/>
                </a:schemeClr>
              </a:solidFill>
            </a:endParaRPr>
          </a:p>
        </p:txBody>
      </p:sp>
      <p:sp>
        <p:nvSpPr>
          <p:cNvPr id="5" name="TextBox 4">
            <a:extLst>
              <a:ext uri="{FF2B5EF4-FFF2-40B4-BE49-F238E27FC236}">
                <a16:creationId xmlns:a16="http://schemas.microsoft.com/office/drawing/2014/main" id="{BC1F0467-1970-43E4-9C38-D214D5330C1E}"/>
              </a:ext>
            </a:extLst>
          </p:cNvPr>
          <p:cNvSpPr txBox="1"/>
          <p:nvPr/>
        </p:nvSpPr>
        <p:spPr>
          <a:xfrm>
            <a:off x="9870531" y="6870700"/>
            <a:ext cx="2321469" cy="200055"/>
          </a:xfrm>
          <a:prstGeom prst="rect">
            <a:avLst/>
          </a:prstGeom>
          <a:solidFill>
            <a:srgbClr val="000000"/>
          </a:solidFill>
        </p:spPr>
        <p:txBody>
          <a:bodyPr wrap="none">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CC BY-SA</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a:t>
            </a:r>
          </a:p>
        </p:txBody>
      </p:sp>
      <p:graphicFrame>
        <p:nvGraphicFramePr>
          <p:cNvPr id="21" name="Content Placeholder 2">
            <a:extLst>
              <a:ext uri="{FF2B5EF4-FFF2-40B4-BE49-F238E27FC236}">
                <a16:creationId xmlns:a16="http://schemas.microsoft.com/office/drawing/2014/main" id="{D5C6CDD9-CFDE-404C-B4D0-EB5C35BE2D76}"/>
              </a:ext>
            </a:extLst>
          </p:cNvPr>
          <p:cNvGraphicFramePr>
            <a:graphicFrameLocks noGrp="1"/>
          </p:cNvGraphicFramePr>
          <p:nvPr>
            <p:ph idx="1"/>
            <p:extLst>
              <p:ext uri="{D42A27DB-BD31-4B8C-83A1-F6EECF244321}">
                <p14:modId xmlns:p14="http://schemas.microsoft.com/office/powerpoint/2010/main" val="370601050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17018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6">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8">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838199" y="3563422"/>
            <a:ext cx="7268147" cy="1754376"/>
          </a:xfrm>
        </p:spPr>
        <p:txBody>
          <a:bodyPr vert="horz" lIns="91440" tIns="45720" rIns="91440" bIns="45720" rtlCol="0" anchor="b">
            <a:normAutofit/>
          </a:bodyPr>
          <a:lstStyle/>
          <a:p>
            <a:r>
              <a:rPr lang="en-US" b="1" kern="1200">
                <a:solidFill>
                  <a:schemeClr val="tx1"/>
                </a:solidFill>
                <a:latin typeface="+mj-lt"/>
                <a:ea typeface="+mj-ea"/>
                <a:cs typeface="+mj-cs"/>
              </a:rPr>
              <a:t>THANK YOU FOR JOINING!</a:t>
            </a:r>
          </a:p>
        </p:txBody>
      </p:sp>
      <p:pic>
        <p:nvPicPr>
          <p:cNvPr id="3" name="Picture 2"/>
          <p:cNvPicPr>
            <a:picLocks noChangeAspect="1"/>
          </p:cNvPicPr>
          <p:nvPr/>
        </p:nvPicPr>
        <p:blipFill>
          <a:blip r:embed="rId3"/>
          <a:stretch>
            <a:fillRect/>
          </a:stretch>
        </p:blipFill>
        <p:spPr>
          <a:xfrm>
            <a:off x="5324475" y="1394794"/>
            <a:ext cx="6153150" cy="1076801"/>
          </a:xfrm>
          <a:prstGeom prst="rect">
            <a:avLst/>
          </a:prstGeom>
        </p:spPr>
      </p:pic>
    </p:spTree>
    <p:extLst>
      <p:ext uri="{BB962C8B-B14F-4D97-AF65-F5344CB8AC3E}">
        <p14:creationId xmlns:p14="http://schemas.microsoft.com/office/powerpoint/2010/main" val="170158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Rectangle 206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Rectangle 206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Rectangle 207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52B97-F6DE-7C12-518A-71BB42CB4D49}"/>
              </a:ext>
            </a:extLst>
          </p:cNvPr>
          <p:cNvSpPr>
            <a:spLocks noGrp="1"/>
          </p:cNvSpPr>
          <p:nvPr>
            <p:ph type="title"/>
          </p:nvPr>
        </p:nvSpPr>
        <p:spPr>
          <a:xfrm>
            <a:off x="1371599" y="294538"/>
            <a:ext cx="9895951" cy="1033669"/>
          </a:xfrm>
        </p:spPr>
        <p:txBody>
          <a:bodyPr>
            <a:normAutofit/>
          </a:bodyPr>
          <a:lstStyle/>
          <a:p>
            <a:pPr algn="ctr"/>
            <a:r>
              <a:rPr lang="en-US" sz="5400">
                <a:solidFill>
                  <a:srgbClr val="FFFFFF"/>
                </a:solidFill>
              </a:rPr>
              <a:t>STS Updates</a:t>
            </a:r>
            <a:r>
              <a:rPr lang="en-US" sz="4000">
                <a:solidFill>
                  <a:srgbClr val="FFFFFF"/>
                </a:solidFill>
              </a:rPr>
              <a:t>	</a:t>
            </a:r>
          </a:p>
        </p:txBody>
      </p:sp>
      <p:sp>
        <p:nvSpPr>
          <p:cNvPr id="3" name="Content Placeholder 2">
            <a:extLst>
              <a:ext uri="{FF2B5EF4-FFF2-40B4-BE49-F238E27FC236}">
                <a16:creationId xmlns:a16="http://schemas.microsoft.com/office/drawing/2014/main" id="{62DFC074-BCFF-BF50-033C-D89A949CF45F}"/>
              </a:ext>
            </a:extLst>
          </p:cNvPr>
          <p:cNvSpPr>
            <a:spLocks noGrp="1"/>
          </p:cNvSpPr>
          <p:nvPr>
            <p:ph idx="1"/>
          </p:nvPr>
        </p:nvSpPr>
        <p:spPr>
          <a:xfrm>
            <a:off x="1395604" y="2683373"/>
            <a:ext cx="9842902" cy="4490542"/>
          </a:xfrm>
        </p:spPr>
        <p:txBody>
          <a:bodyPr anchor="ctr">
            <a:normAutofit fontScale="32500" lnSpcReduction="20000"/>
          </a:bodyPr>
          <a:lstStyle/>
          <a:p>
            <a:endParaRPr lang="en-US" sz="1600" dirty="0">
              <a:ea typeface="Calibri"/>
              <a:cs typeface="Calibri"/>
            </a:endParaRPr>
          </a:p>
          <a:p>
            <a:endParaRPr lang="en-US" sz="1600" dirty="0">
              <a:ea typeface="Calibri"/>
              <a:cs typeface="Calibri"/>
            </a:endParaRPr>
          </a:p>
          <a:p>
            <a:endParaRPr lang="en-US" sz="4200" dirty="0">
              <a:ea typeface="Calibri"/>
              <a:cs typeface="Calibri"/>
            </a:endParaRPr>
          </a:p>
          <a:p>
            <a:endParaRPr lang="en-US" sz="8000" dirty="0">
              <a:ea typeface="Calibri"/>
              <a:cs typeface="Calibri"/>
            </a:endParaRPr>
          </a:p>
          <a:p>
            <a:r>
              <a:rPr lang="en-US" sz="8000" dirty="0">
                <a:ea typeface="Calibri"/>
                <a:cs typeface="Calibri"/>
              </a:rPr>
              <a:t>August Training Manual to be posted no later than Friday 8/16</a:t>
            </a:r>
            <a:endParaRPr lang="en-US" sz="7600" dirty="0">
              <a:ea typeface="Calibri"/>
              <a:cs typeface="Calibri"/>
            </a:endParaRPr>
          </a:p>
          <a:p>
            <a:pPr marL="0" indent="0">
              <a:buNone/>
            </a:pPr>
            <a:endParaRPr lang="en-US" sz="7600" dirty="0">
              <a:ea typeface="Calibri"/>
              <a:cs typeface="Calibri"/>
            </a:endParaRPr>
          </a:p>
          <a:p>
            <a:r>
              <a:rPr lang="en-US" sz="8000" dirty="0">
                <a:ea typeface="Calibri"/>
                <a:cs typeface="Calibri"/>
              </a:rPr>
              <a:t>Fall 24 Harvest close is scheduled for </a:t>
            </a:r>
            <a:r>
              <a:rPr lang="en-US" sz="8000" dirty="0">
                <a:solidFill>
                  <a:srgbClr val="C00000"/>
                </a:solidFill>
                <a:ea typeface="Calibri"/>
                <a:cs typeface="Calibri"/>
              </a:rPr>
              <a:t>September 6</a:t>
            </a:r>
            <a:r>
              <a:rPr lang="en-US" sz="8000" baseline="30000" dirty="0">
                <a:solidFill>
                  <a:srgbClr val="C00000"/>
                </a:solidFill>
                <a:ea typeface="Calibri"/>
                <a:cs typeface="Calibri"/>
              </a:rPr>
              <a:t>th</a:t>
            </a:r>
            <a:endParaRPr lang="en-US" sz="8000" dirty="0">
              <a:solidFill>
                <a:srgbClr val="C00000"/>
              </a:solidFill>
              <a:ea typeface="Calibri"/>
              <a:cs typeface="Calibri"/>
            </a:endParaRPr>
          </a:p>
          <a:p>
            <a:pPr lvl="1"/>
            <a:r>
              <a:rPr lang="en-US" sz="8000" dirty="0">
                <a:ea typeface="Calibri"/>
                <a:cs typeface="Calibri"/>
              </a:rPr>
              <a:t>Surgery dates 7/1/2021 – 6/30/2024</a:t>
            </a:r>
          </a:p>
          <a:p>
            <a:pPr lvl="1"/>
            <a:r>
              <a:rPr lang="en-US" sz="8000" dirty="0">
                <a:ea typeface="Calibri"/>
                <a:cs typeface="Calibri"/>
              </a:rPr>
              <a:t>First report containing all version 5.21 data</a:t>
            </a:r>
          </a:p>
          <a:p>
            <a:pPr lvl="1"/>
            <a:r>
              <a:rPr lang="en-US" sz="8000" dirty="0" err="1">
                <a:ea typeface="Calibri"/>
                <a:cs typeface="Calibri"/>
              </a:rPr>
              <a:t>Opt</a:t>
            </a:r>
            <a:r>
              <a:rPr lang="en-US" sz="8000" dirty="0">
                <a:ea typeface="Calibri"/>
                <a:cs typeface="Calibri"/>
              </a:rPr>
              <a:t> out date is September 10</a:t>
            </a:r>
            <a:r>
              <a:rPr lang="en-US" sz="8000" baseline="30000" dirty="0">
                <a:ea typeface="Calibri"/>
                <a:cs typeface="Calibri"/>
              </a:rPr>
              <a:t>th</a:t>
            </a:r>
            <a:endParaRPr lang="en-US" sz="8000" dirty="0">
              <a:ea typeface="Calibri"/>
              <a:cs typeface="Calibri"/>
            </a:endParaRPr>
          </a:p>
          <a:p>
            <a:pPr marL="457200" lvl="1" indent="0">
              <a:buNone/>
            </a:pPr>
            <a:endParaRPr lang="en-US" sz="8000" dirty="0">
              <a:ea typeface="Calibri"/>
              <a:cs typeface="Calibri"/>
            </a:endParaRPr>
          </a:p>
          <a:p>
            <a:r>
              <a:rPr lang="en-US" sz="8000" dirty="0">
                <a:ea typeface="Calibri"/>
                <a:cs typeface="Calibri"/>
              </a:rPr>
              <a:t>STS Data Manager Collaborative now Open</a:t>
            </a:r>
          </a:p>
          <a:p>
            <a:pPr lvl="1"/>
            <a:endParaRPr lang="en-US" sz="7600" dirty="0">
              <a:ea typeface="Calibri"/>
              <a:cs typeface="Calibri"/>
            </a:endParaRPr>
          </a:p>
          <a:p>
            <a:pPr marL="457200" lvl="1" indent="0">
              <a:buNone/>
            </a:pPr>
            <a:endParaRPr lang="en-US" sz="7200" dirty="0">
              <a:ea typeface="Calibri"/>
              <a:cs typeface="Calibri"/>
            </a:endParaRPr>
          </a:p>
          <a:p>
            <a:pPr lvl="1"/>
            <a:endParaRPr lang="en-US" sz="7200" dirty="0">
              <a:ea typeface="Calibri"/>
              <a:cs typeface="Calibri"/>
            </a:endParaRPr>
          </a:p>
          <a:p>
            <a:pPr marL="457200" lvl="1" indent="0">
              <a:buNone/>
            </a:pPr>
            <a:endParaRPr lang="en-US" sz="7200" dirty="0">
              <a:ea typeface="Calibri"/>
              <a:cs typeface="Calibri"/>
            </a:endParaRPr>
          </a:p>
          <a:p>
            <a:pPr marL="457200" lvl="1" indent="0">
              <a:buNone/>
            </a:pPr>
            <a:endParaRPr lang="en-US" sz="8000" dirty="0">
              <a:ea typeface="Calibri"/>
              <a:cs typeface="Calibri"/>
            </a:endParaRPr>
          </a:p>
          <a:p>
            <a:pPr lvl="1"/>
            <a:endParaRPr lang="en-US" sz="8000" dirty="0">
              <a:ea typeface="Calibri"/>
              <a:cs typeface="Calibri"/>
            </a:endParaRPr>
          </a:p>
          <a:p>
            <a:pPr lvl="1"/>
            <a:endParaRPr lang="en-US" sz="8000" dirty="0">
              <a:ea typeface="Calibri"/>
              <a:cs typeface="Calibri"/>
            </a:endParaRPr>
          </a:p>
          <a:p>
            <a:pPr marL="457200" lvl="1" indent="0">
              <a:buNone/>
            </a:pPr>
            <a:endParaRPr lang="en-US" sz="11100" dirty="0">
              <a:ea typeface="Calibri"/>
              <a:cs typeface="Calibri"/>
            </a:endParaRPr>
          </a:p>
          <a:p>
            <a:pPr marL="457200" lvl="1" indent="0">
              <a:buNone/>
            </a:pPr>
            <a:endParaRPr lang="en-US" sz="1600" dirty="0">
              <a:cs typeface="Calibri"/>
            </a:endParaRPr>
          </a:p>
          <a:p>
            <a:pPr marL="457200" lvl="1" indent="0">
              <a:buNone/>
            </a:pPr>
            <a:endParaRPr lang="en-US" sz="1600" dirty="0">
              <a:ea typeface="Calibri"/>
              <a:cs typeface="Calibri"/>
            </a:endParaRPr>
          </a:p>
          <a:p>
            <a:pPr marL="0" indent="0">
              <a:buNone/>
            </a:pPr>
            <a:endParaRPr lang="en-US" sz="1600" dirty="0">
              <a:ea typeface="Calibri"/>
              <a:cs typeface="Calibri"/>
            </a:endParaRPr>
          </a:p>
          <a:p>
            <a:pPr lvl="1"/>
            <a:endParaRPr lang="en-US" sz="1600" dirty="0">
              <a:cs typeface="Calibri" panose="020F0502020204030204"/>
            </a:endParaRPr>
          </a:p>
        </p:txBody>
      </p:sp>
    </p:spTree>
    <p:extLst>
      <p:ext uri="{BB962C8B-B14F-4D97-AF65-F5344CB8AC3E}">
        <p14:creationId xmlns:p14="http://schemas.microsoft.com/office/powerpoint/2010/main" val="1757305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8640"/>
            <a:ext cx="10515600" cy="1325563"/>
          </a:xfrm>
        </p:spPr>
        <p:txBody>
          <a:bodyPr anchor="t" anchorCtr="0">
            <a:normAutofit/>
          </a:bodyPr>
          <a:lstStyle/>
          <a:p>
            <a:pPr lvl="0" algn="ctr"/>
            <a:r>
              <a:rPr lang="en-US" b="1" dirty="0">
                <a:solidFill>
                  <a:srgbClr val="003366"/>
                </a:solidFill>
              </a:rPr>
              <a:t>Data Manager Collaborative (DMC) </a:t>
            </a:r>
          </a:p>
        </p:txBody>
      </p:sp>
      <p:sp>
        <p:nvSpPr>
          <p:cNvPr id="3" name="Content Placeholder 2"/>
          <p:cNvSpPr>
            <a:spLocks noGrp="1"/>
          </p:cNvSpPr>
          <p:nvPr>
            <p:ph idx="1"/>
          </p:nvPr>
        </p:nvSpPr>
        <p:spPr>
          <a:xfrm>
            <a:off x="838200" y="1920240"/>
            <a:ext cx="10515600" cy="4351338"/>
          </a:xfrm>
        </p:spPr>
        <p:txBody>
          <a:bodyPr>
            <a:noAutofit/>
          </a:bodyPr>
          <a:lstStyle/>
          <a:p>
            <a:pPr>
              <a:lnSpc>
                <a:spcPct val="110000"/>
              </a:lnSpc>
              <a:spcBef>
                <a:spcPts val="0"/>
              </a:spcBef>
            </a:pPr>
            <a:r>
              <a:rPr lang="en-US" dirty="0"/>
              <a:t>Formerly the Data Manager Mentorship Program</a:t>
            </a:r>
            <a:br>
              <a:rPr lang="en-US" dirty="0"/>
            </a:br>
            <a:endParaRPr lang="en-US" dirty="0"/>
          </a:p>
          <a:p>
            <a:pPr>
              <a:lnSpc>
                <a:spcPct val="110000"/>
              </a:lnSpc>
              <a:spcBef>
                <a:spcPts val="0"/>
              </a:spcBef>
            </a:pPr>
            <a:r>
              <a:rPr lang="en-US" dirty="0"/>
              <a:t>Benefits of participation </a:t>
            </a:r>
            <a:br>
              <a:rPr lang="en-US" dirty="0"/>
            </a:br>
            <a:endParaRPr lang="en-US" dirty="0"/>
          </a:p>
          <a:p>
            <a:pPr>
              <a:lnSpc>
                <a:spcPct val="110000"/>
              </a:lnSpc>
              <a:spcBef>
                <a:spcPts val="0"/>
              </a:spcBef>
            </a:pPr>
            <a:r>
              <a:rPr lang="en-US" dirty="0"/>
              <a:t>How do I sign up? </a:t>
            </a:r>
          </a:p>
          <a:p>
            <a:pPr lvl="1">
              <a:lnSpc>
                <a:spcPct val="110000"/>
              </a:lnSpc>
              <a:spcBef>
                <a:spcPts val="0"/>
              </a:spcBef>
            </a:pPr>
            <a:r>
              <a:rPr lang="en-US" dirty="0"/>
              <a:t>https://www.sts.org/form/sts-nd-data-manager-collaborativ</a:t>
            </a:r>
          </a:p>
        </p:txBody>
      </p:sp>
    </p:spTree>
    <p:extLst>
      <p:ext uri="{BB962C8B-B14F-4D97-AF65-F5344CB8AC3E}">
        <p14:creationId xmlns:p14="http://schemas.microsoft.com/office/powerpoint/2010/main" val="494081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ityscape with a river and a city in the background&#10;&#10;Description automatically generated">
            <a:extLst>
              <a:ext uri="{FF2B5EF4-FFF2-40B4-BE49-F238E27FC236}">
                <a16:creationId xmlns:a16="http://schemas.microsoft.com/office/drawing/2014/main" id="{6155054D-EFAA-4D78-596E-058EBD141847}"/>
              </a:ext>
            </a:extLst>
          </p:cNvPr>
          <p:cNvPicPr>
            <a:picLocks noChangeAspect="1"/>
          </p:cNvPicPr>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884762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66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480467-C5DB-6AD4-FB46-198AEDAA400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AQO Registration Now Open</a:t>
            </a:r>
          </a:p>
        </p:txBody>
      </p:sp>
      <p:pic>
        <p:nvPicPr>
          <p:cNvPr id="5" name="Content Placeholder 4" descr="A screenshot of a website&#10;&#10;Description automatically generated">
            <a:extLst>
              <a:ext uri="{FF2B5EF4-FFF2-40B4-BE49-F238E27FC236}">
                <a16:creationId xmlns:a16="http://schemas.microsoft.com/office/drawing/2014/main" id="{D0857C6B-127E-AF41-23F1-FEC49E5593C1}"/>
              </a:ext>
            </a:extLst>
          </p:cNvPr>
          <p:cNvPicPr>
            <a:picLocks noGrp="1" noChangeAspect="1"/>
          </p:cNvPicPr>
          <p:nvPr>
            <p:ph idx="1"/>
          </p:nvPr>
        </p:nvPicPr>
        <p:blipFill>
          <a:blip r:embed="rId3"/>
          <a:stretch>
            <a:fillRect/>
          </a:stretch>
        </p:blipFill>
        <p:spPr>
          <a:xfrm>
            <a:off x="4038600" y="1486493"/>
            <a:ext cx="7188199" cy="3881625"/>
          </a:xfrm>
          <a:prstGeom prst="rect">
            <a:avLst/>
          </a:prstGeom>
        </p:spPr>
      </p:pic>
    </p:spTree>
    <p:extLst>
      <p:ext uri="{BB962C8B-B14F-4D97-AF65-F5344CB8AC3E}">
        <p14:creationId xmlns:p14="http://schemas.microsoft.com/office/powerpoint/2010/main" val="1606362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D1DFD-4670-4B52-6FFC-2AC5DEC40F09}"/>
              </a:ext>
            </a:extLst>
          </p:cNvPr>
          <p:cNvSpPr>
            <a:spLocks noGrp="1"/>
          </p:cNvSpPr>
          <p:nvPr>
            <p:ph type="title"/>
          </p:nvPr>
        </p:nvSpPr>
        <p:spPr>
          <a:solidFill>
            <a:schemeClr val="accent1">
              <a:lumMod val="50000"/>
            </a:schemeClr>
          </a:solidFill>
        </p:spPr>
        <p:txBody>
          <a:bodyPr/>
          <a:lstStyle/>
          <a:p>
            <a:pPr algn="ctr"/>
            <a:r>
              <a:rPr lang="en-US">
                <a:solidFill>
                  <a:schemeClr val="bg1"/>
                </a:solidFill>
              </a:rPr>
              <a:t>AQO Pricing (In-Person and Virtual)</a:t>
            </a:r>
          </a:p>
        </p:txBody>
      </p:sp>
      <p:sp>
        <p:nvSpPr>
          <p:cNvPr id="3" name="Text Placeholder 2">
            <a:extLst>
              <a:ext uri="{FF2B5EF4-FFF2-40B4-BE49-F238E27FC236}">
                <a16:creationId xmlns:a16="http://schemas.microsoft.com/office/drawing/2014/main" id="{479FE557-9D83-51B1-A61B-F462A02A97F1}"/>
              </a:ext>
            </a:extLst>
          </p:cNvPr>
          <p:cNvSpPr>
            <a:spLocks noGrp="1"/>
          </p:cNvSpPr>
          <p:nvPr>
            <p:ph type="body" idx="1"/>
          </p:nvPr>
        </p:nvSpPr>
        <p:spPr/>
        <p:txBody>
          <a:bodyPr/>
          <a:lstStyle/>
          <a:p>
            <a:pPr algn="ctr"/>
            <a:r>
              <a:rPr lang="en-US"/>
              <a:t>In-Person Pricing	</a:t>
            </a:r>
          </a:p>
        </p:txBody>
      </p:sp>
      <p:sp>
        <p:nvSpPr>
          <p:cNvPr id="5" name="Text Placeholder 4">
            <a:extLst>
              <a:ext uri="{FF2B5EF4-FFF2-40B4-BE49-F238E27FC236}">
                <a16:creationId xmlns:a16="http://schemas.microsoft.com/office/drawing/2014/main" id="{8BA85474-5284-C211-20A7-FBA79E950959}"/>
              </a:ext>
            </a:extLst>
          </p:cNvPr>
          <p:cNvSpPr>
            <a:spLocks noGrp="1"/>
          </p:cNvSpPr>
          <p:nvPr>
            <p:ph type="body" sz="quarter" idx="3"/>
          </p:nvPr>
        </p:nvSpPr>
        <p:spPr/>
        <p:txBody>
          <a:bodyPr/>
          <a:lstStyle/>
          <a:p>
            <a:pPr algn="ctr"/>
            <a:r>
              <a:rPr lang="en-US"/>
              <a:t>Virtual Pricing</a:t>
            </a:r>
          </a:p>
        </p:txBody>
      </p:sp>
      <p:pic>
        <p:nvPicPr>
          <p:cNvPr id="14" name="Content Placeholder 13">
            <a:extLst>
              <a:ext uri="{FF2B5EF4-FFF2-40B4-BE49-F238E27FC236}">
                <a16:creationId xmlns:a16="http://schemas.microsoft.com/office/drawing/2014/main" id="{0AF53799-8A35-3F63-89CB-1B0DD08A4FD9}"/>
              </a:ext>
            </a:extLst>
          </p:cNvPr>
          <p:cNvPicPr>
            <a:picLocks noGrp="1" noChangeAspect="1"/>
          </p:cNvPicPr>
          <p:nvPr>
            <p:ph sz="quarter" idx="4"/>
          </p:nvPr>
        </p:nvPicPr>
        <p:blipFill>
          <a:blip r:embed="rId2"/>
          <a:stretch>
            <a:fillRect/>
          </a:stretch>
        </p:blipFill>
        <p:spPr>
          <a:xfrm>
            <a:off x="6096000" y="2505075"/>
            <a:ext cx="5689034" cy="3420980"/>
          </a:xfrm>
        </p:spPr>
      </p:pic>
      <p:pic>
        <p:nvPicPr>
          <p:cNvPr id="12" name="Content Placeholder 11">
            <a:extLst>
              <a:ext uri="{FF2B5EF4-FFF2-40B4-BE49-F238E27FC236}">
                <a16:creationId xmlns:a16="http://schemas.microsoft.com/office/drawing/2014/main" id="{F41A995D-54E2-152C-E2F6-042FCBCE6611}"/>
              </a:ext>
            </a:extLst>
          </p:cNvPr>
          <p:cNvPicPr>
            <a:picLocks noGrp="1" noChangeAspect="1"/>
          </p:cNvPicPr>
          <p:nvPr>
            <p:ph sz="half" idx="2"/>
          </p:nvPr>
        </p:nvPicPr>
        <p:blipFill>
          <a:blip r:embed="rId3"/>
          <a:stretch>
            <a:fillRect/>
          </a:stretch>
        </p:blipFill>
        <p:spPr>
          <a:xfrm>
            <a:off x="839788" y="2505075"/>
            <a:ext cx="5157787" cy="3420981"/>
          </a:xfrm>
        </p:spPr>
      </p:pic>
    </p:spTree>
    <p:extLst>
      <p:ext uri="{BB962C8B-B14F-4D97-AF65-F5344CB8AC3E}">
        <p14:creationId xmlns:p14="http://schemas.microsoft.com/office/powerpoint/2010/main" val="3035064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96474C-FCE0-A40A-3DF9-7C04313C7627}"/>
              </a:ext>
            </a:extLst>
          </p:cNvPr>
          <p:cNvSpPr>
            <a:spLocks noGrp="1"/>
          </p:cNvSpPr>
          <p:nvPr>
            <p:ph type="title"/>
          </p:nvPr>
        </p:nvSpPr>
        <p:spPr>
          <a:xfrm>
            <a:off x="4553733" y="548464"/>
            <a:ext cx="6798541" cy="1675623"/>
          </a:xfrm>
        </p:spPr>
        <p:txBody>
          <a:bodyPr anchor="b">
            <a:normAutofit/>
          </a:bodyPr>
          <a:lstStyle/>
          <a:p>
            <a:r>
              <a:rPr lang="en-US" sz="4000"/>
              <a:t>AQO ASK: </a:t>
            </a:r>
          </a:p>
        </p:txBody>
      </p:sp>
      <p:pic>
        <p:nvPicPr>
          <p:cNvPr id="5" name="Picture 4" descr="Colourful envelopes">
            <a:extLst>
              <a:ext uri="{FF2B5EF4-FFF2-40B4-BE49-F238E27FC236}">
                <a16:creationId xmlns:a16="http://schemas.microsoft.com/office/drawing/2014/main" id="{03594F25-8E42-2132-92BD-4C6C4926BB73}"/>
              </a:ext>
            </a:extLst>
          </p:cNvPr>
          <p:cNvPicPr>
            <a:picLocks noChangeAspect="1"/>
          </p:cNvPicPr>
          <p:nvPr/>
        </p:nvPicPr>
        <p:blipFill rotWithShape="1">
          <a:blip r:embed="rId2"/>
          <a:srcRect l="30412" r="28743" b="-1"/>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3884A77C-1DEA-DC05-6510-BFF047B0E733}"/>
              </a:ext>
            </a:extLst>
          </p:cNvPr>
          <p:cNvSpPr>
            <a:spLocks noGrp="1"/>
          </p:cNvSpPr>
          <p:nvPr>
            <p:ph idx="1"/>
          </p:nvPr>
        </p:nvSpPr>
        <p:spPr>
          <a:xfrm>
            <a:off x="4553734" y="2409830"/>
            <a:ext cx="6798539" cy="3705217"/>
          </a:xfrm>
        </p:spPr>
        <p:txBody>
          <a:bodyPr vert="horz" lIns="91440" tIns="45720" rIns="91440" bIns="45720" rtlCol="0" anchor="t">
            <a:normAutofit/>
          </a:bodyPr>
          <a:lstStyle/>
          <a:p>
            <a:r>
              <a:rPr lang="en-US" sz="2000"/>
              <a:t>WE NEED YOUR PFT REPORTS</a:t>
            </a:r>
          </a:p>
          <a:p>
            <a:pPr lvl="1"/>
            <a:r>
              <a:rPr lang="en-US" sz="2000"/>
              <a:t>Please submit examples to </a:t>
            </a:r>
            <a:r>
              <a:rPr lang="en-US" sz="2000">
                <a:hlinkClick r:id="rId3"/>
              </a:rPr>
              <a:t>rraleigh@sts.org</a:t>
            </a:r>
            <a:endParaRPr lang="en-US" sz="2000"/>
          </a:p>
          <a:p>
            <a:pPr marL="457200" lvl="1" indent="0">
              <a:buNone/>
            </a:pPr>
            <a:endParaRPr lang="en-US" sz="2000"/>
          </a:p>
          <a:p>
            <a:r>
              <a:rPr lang="en-US" sz="2000"/>
              <a:t>WE NEED PATHOLOGY REPORTS</a:t>
            </a:r>
          </a:p>
          <a:p>
            <a:pPr lvl="1"/>
            <a:r>
              <a:rPr lang="en-US" sz="2000"/>
              <a:t>Please submit examples to </a:t>
            </a:r>
            <a:r>
              <a:rPr lang="en-US" sz="2000">
                <a:hlinkClick r:id="rId3"/>
              </a:rPr>
              <a:t>rraleigh@sts.org</a:t>
            </a:r>
            <a:endParaRPr lang="en-US" sz="2000"/>
          </a:p>
          <a:p>
            <a:pPr lvl="1"/>
            <a:endParaRPr lang="en-US" sz="2000">
              <a:cs typeface="Calibri" panose="020F0502020204030204"/>
            </a:endParaRPr>
          </a:p>
          <a:p>
            <a:pPr marL="457200" lvl="1" indent="0">
              <a:buNone/>
            </a:pPr>
            <a:endParaRPr lang="en-US" sz="2000">
              <a:solidFill>
                <a:srgbClr val="000000"/>
              </a:solidFill>
              <a:cs typeface="Calibri" panose="020F0502020204030204"/>
            </a:endParaRPr>
          </a:p>
          <a:p>
            <a:pPr marL="457200" lvl="1" indent="0">
              <a:buNone/>
            </a:pPr>
            <a:endParaRPr lang="en-US" sz="2000">
              <a:cs typeface="Calibri" panose="020F0502020204030204"/>
            </a:endParaRPr>
          </a:p>
        </p:txBody>
      </p:sp>
    </p:spTree>
    <p:extLst>
      <p:ext uri="{BB962C8B-B14F-4D97-AF65-F5344CB8AC3E}">
        <p14:creationId xmlns:p14="http://schemas.microsoft.com/office/powerpoint/2010/main" val="1269428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67E4BE-97C3-A420-2618-261F9AF4C033}"/>
              </a:ext>
            </a:extLst>
          </p:cNvPr>
          <p:cNvSpPr>
            <a:spLocks noGrp="1"/>
          </p:cNvSpPr>
          <p:nvPr>
            <p:ph type="title"/>
          </p:nvPr>
        </p:nvSpPr>
        <p:spPr>
          <a:xfrm>
            <a:off x="1371599" y="294538"/>
            <a:ext cx="9895951" cy="1033669"/>
          </a:xfrm>
        </p:spPr>
        <p:txBody>
          <a:bodyPr>
            <a:normAutofit/>
          </a:bodyPr>
          <a:lstStyle/>
          <a:p>
            <a:pPr algn="ctr"/>
            <a:r>
              <a:rPr lang="en-US" sz="4000">
                <a:solidFill>
                  <a:srgbClr val="FFFFFF"/>
                </a:solidFill>
              </a:rPr>
              <a:t>Fall 2024 Reporting Updates</a:t>
            </a:r>
          </a:p>
        </p:txBody>
      </p:sp>
      <p:sp>
        <p:nvSpPr>
          <p:cNvPr id="3" name="Content Placeholder 2">
            <a:extLst>
              <a:ext uri="{FF2B5EF4-FFF2-40B4-BE49-F238E27FC236}">
                <a16:creationId xmlns:a16="http://schemas.microsoft.com/office/drawing/2014/main" id="{5899B217-8A3E-1234-1A8D-B4B278AD55B8}"/>
              </a:ext>
            </a:extLst>
          </p:cNvPr>
          <p:cNvSpPr>
            <a:spLocks noGrp="1"/>
          </p:cNvSpPr>
          <p:nvPr>
            <p:ph idx="1"/>
          </p:nvPr>
        </p:nvSpPr>
        <p:spPr>
          <a:xfrm>
            <a:off x="1371599" y="2309053"/>
            <a:ext cx="9724031" cy="3683358"/>
          </a:xfrm>
        </p:spPr>
        <p:txBody>
          <a:bodyPr anchor="ctr">
            <a:normAutofit/>
          </a:bodyPr>
          <a:lstStyle/>
          <a:p>
            <a:r>
              <a:rPr lang="en-US" sz="2000"/>
              <a:t>Implementation of revised risk models </a:t>
            </a:r>
          </a:p>
          <a:p>
            <a:pPr lvl="1"/>
            <a:r>
              <a:rPr lang="en-US" sz="2000"/>
              <a:t>Resection for Primary Lung Cancer</a:t>
            </a:r>
          </a:p>
          <a:p>
            <a:pPr lvl="1"/>
            <a:r>
              <a:rPr lang="en-US" sz="2000"/>
              <a:t>Esophagectomy</a:t>
            </a:r>
          </a:p>
          <a:p>
            <a:r>
              <a:rPr lang="en-US" sz="2000"/>
              <a:t>Lobectomy for Lung Cancer Risk Model results will no longer be reported out</a:t>
            </a:r>
          </a:p>
          <a:p>
            <a:pPr lvl="1"/>
            <a:r>
              <a:rPr lang="en-US" sz="2000"/>
              <a:t>Lobectomy legacy reports will remain </a:t>
            </a:r>
          </a:p>
          <a:p>
            <a:r>
              <a:rPr lang="en-US" sz="2000"/>
              <a:t>STS and NIS Comparison Outcomes reporting will utilize Resection population</a:t>
            </a:r>
          </a:p>
          <a:p>
            <a:r>
              <a:rPr lang="en-US" sz="2000"/>
              <a:t>Removing the Required Fields Criteria </a:t>
            </a:r>
          </a:p>
        </p:txBody>
      </p:sp>
    </p:spTree>
    <p:extLst>
      <p:ext uri="{BB962C8B-B14F-4D97-AF65-F5344CB8AC3E}">
        <p14:creationId xmlns:p14="http://schemas.microsoft.com/office/powerpoint/2010/main" val="16152736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1275</Words>
  <Application>Microsoft Office PowerPoint</Application>
  <PresentationFormat>Widescreen</PresentationFormat>
  <Paragraphs>257</Paragraphs>
  <Slides>25</Slides>
  <Notes>7</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25</vt:i4>
      </vt:variant>
    </vt:vector>
  </HeadingPairs>
  <TitlesOfParts>
    <vt:vector size="41" baseType="lpstr">
      <vt:lpstr>Aptos</vt:lpstr>
      <vt:lpstr>Aptos Display</vt:lpstr>
      <vt:lpstr>Aptos Narrow</vt:lpstr>
      <vt:lpstr>Arial</vt:lpstr>
      <vt:lpstr>Calibri</vt:lpstr>
      <vt:lpstr>Calibri Light</vt:lpstr>
      <vt:lpstr>Courier New</vt:lpstr>
      <vt:lpstr>Times New Roman</vt:lpstr>
      <vt:lpstr>Tw Cen MT</vt:lpstr>
      <vt:lpstr>Wingdings</vt:lpstr>
      <vt:lpstr>1_Office Theme</vt:lpstr>
      <vt:lpstr>3_Custom Design</vt:lpstr>
      <vt:lpstr>4_Custom Design</vt:lpstr>
      <vt:lpstr>Office Theme</vt:lpstr>
      <vt:lpstr>2_Custom Design</vt:lpstr>
      <vt:lpstr>2_Office Theme</vt:lpstr>
      <vt:lpstr>Society of Thoracic Surgeons  General Thoracic Surgery Database Monthly Webinar</vt:lpstr>
      <vt:lpstr>Agenda</vt:lpstr>
      <vt:lpstr>STS Updates </vt:lpstr>
      <vt:lpstr>Data Manager Collaborative (DMC) </vt:lpstr>
      <vt:lpstr>PowerPoint Presentation</vt:lpstr>
      <vt:lpstr>AQO Registration Now Open</vt:lpstr>
      <vt:lpstr>AQO Pricing (In-Person and Virtual)</vt:lpstr>
      <vt:lpstr>AQO ASK: </vt:lpstr>
      <vt:lpstr>Fall 2024 Reporting Updates</vt:lpstr>
      <vt:lpstr>No more required fields – what does this mean?</vt:lpstr>
      <vt:lpstr>No more required fields – what does this mean?</vt:lpstr>
      <vt:lpstr>Resection for Primary Lung Cancer</vt:lpstr>
      <vt:lpstr>Resection for Primary Lung Cancer  Revised Model Variables</vt:lpstr>
      <vt:lpstr>Esophagectomy for Primary Esophageal  Cancer</vt:lpstr>
      <vt:lpstr>Esophagectomy for Primary Esophageal Cancer  Revised Model Variables</vt:lpstr>
      <vt:lpstr>STS Education  Ruth Raleigh (GTSD Consultant)</vt:lpstr>
      <vt:lpstr>July FAQ Updates</vt:lpstr>
      <vt:lpstr>GTSD Quality Improvement Series</vt:lpstr>
      <vt:lpstr>GTSD Quality Improvement Series </vt:lpstr>
      <vt:lpstr>GTSD Quality Improvement Series</vt:lpstr>
      <vt:lpstr>Task Force To-Do’s </vt:lpstr>
      <vt:lpstr>Open Discussion</vt:lpstr>
      <vt:lpstr>Upcoming GTSD Webinars</vt:lpstr>
      <vt:lpstr>Contact Information</vt:lpstr>
      <vt:lpstr>THANK YOU FOR JOINING!</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Raleigh</dc:creator>
  <cp:lastModifiedBy>Jones, Leigh Ann</cp:lastModifiedBy>
  <cp:revision>1</cp:revision>
  <dcterms:created xsi:type="dcterms:W3CDTF">2022-10-12T09:47:54Z</dcterms:created>
  <dcterms:modified xsi:type="dcterms:W3CDTF">2024-08-14T18:20:36Z</dcterms:modified>
</cp:coreProperties>
</file>